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4"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761163" cy="9882188"/>
  <p:embeddedFontLst>
    <p:embeddedFont>
      <p:font typeface="Be Vietnam Pro" charset="0"/>
      <p:regular r:id="rId18"/>
      <p:bold r:id="rId19"/>
      <p:italic r:id="rId20"/>
      <p:boldItalic r:id="rId21"/>
    </p:embeddedFont>
    <p:embeddedFont>
      <p:font typeface="Poppins" charset="0"/>
      <p:regular r:id="rId22"/>
      <p:bold r:id="rId23"/>
      <p:italic r:id="rId24"/>
      <p:boldItalic r:id="rId25"/>
    </p:embeddedFont>
    <p:embeddedFont>
      <p:font typeface="Playfair Display" charset="-52"/>
      <p:regular r:id="rId26"/>
      <p:bold r:id="rId27"/>
      <p:italic r:id="rId28"/>
      <p:boldItalic r:id="rId29"/>
    </p:embeddedFont>
    <p:embeddedFont>
      <p:font typeface="Actor" charset="0"/>
      <p:regular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235">
          <p15:clr>
            <a:srgbClr val="747775"/>
          </p15:clr>
        </p15:guide>
        <p15:guide id="2" orient="horz" pos="2479">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756" y="-96"/>
      </p:cViewPr>
      <p:guideLst>
        <p:guide orient="horz" pos="2235"/>
        <p:guide orient="horz" pos="2479"/>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font" Target="fonts/font11.fntdata"/><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font" Target="fonts/font13.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88900" y="741363"/>
            <a:ext cx="6584950" cy="37052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6117" y="4694039"/>
            <a:ext cx="5408930" cy="4446985"/>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37625583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2"/>
        <p:cNvGrpSpPr/>
        <p:nvPr/>
      </p:nvGrpSpPr>
      <p:grpSpPr>
        <a:xfrm>
          <a:off x="0" y="0"/>
          <a:ext cx="0" cy="0"/>
          <a:chOff x="0" y="0"/>
          <a:chExt cx="0" cy="0"/>
        </a:xfrm>
      </p:grpSpPr>
      <p:sp>
        <p:nvSpPr>
          <p:cNvPr id="573" name="Google Shape;573;g206286ffcc6_0_0: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4" name="Google Shape;574;g206286ffcc6_0_0: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4"/>
        <p:cNvGrpSpPr/>
        <p:nvPr/>
      </p:nvGrpSpPr>
      <p:grpSpPr>
        <a:xfrm>
          <a:off x="0" y="0"/>
          <a:ext cx="0" cy="0"/>
          <a:chOff x="0" y="0"/>
          <a:chExt cx="0" cy="0"/>
        </a:xfrm>
      </p:grpSpPr>
      <p:sp>
        <p:nvSpPr>
          <p:cNvPr id="785" name="Google Shape;785;gf9aa5ee10f_0_1150: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6" name="Google Shape;786;gf9aa5ee10f_0_1150: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g1b610572a3c_0_4: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5" name="Google Shape;815;g1b610572a3c_0_4: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g1fdfcd1501c_0_4439: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5" name="Google Shape;855;g1fdfcd1501c_0_4439: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7"/>
        <p:cNvGrpSpPr/>
        <p:nvPr/>
      </p:nvGrpSpPr>
      <p:grpSpPr>
        <a:xfrm>
          <a:off x="0" y="0"/>
          <a:ext cx="0" cy="0"/>
          <a:chOff x="0" y="0"/>
          <a:chExt cx="0" cy="0"/>
        </a:xfrm>
      </p:grpSpPr>
      <p:sp>
        <p:nvSpPr>
          <p:cNvPr id="878" name="Google Shape;878;g1f9a5337ea0_0_0: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9" name="Google Shape;879;g1f9a5337ea0_0_0: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4"/>
        <p:cNvGrpSpPr/>
        <p:nvPr/>
      </p:nvGrpSpPr>
      <p:grpSpPr>
        <a:xfrm>
          <a:off x="0" y="0"/>
          <a:ext cx="0" cy="0"/>
          <a:chOff x="0" y="0"/>
          <a:chExt cx="0" cy="0"/>
        </a:xfrm>
      </p:grpSpPr>
      <p:sp>
        <p:nvSpPr>
          <p:cNvPr id="885" name="Google Shape;885;gcc9050bdf8_0_398: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6" name="Google Shape;886;gcc9050bdf8_0_398: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6"/>
        <p:cNvGrpSpPr/>
        <p:nvPr/>
      </p:nvGrpSpPr>
      <p:grpSpPr>
        <a:xfrm>
          <a:off x="0" y="0"/>
          <a:ext cx="0" cy="0"/>
          <a:chOff x="0" y="0"/>
          <a:chExt cx="0" cy="0"/>
        </a:xfrm>
      </p:grpSpPr>
      <p:sp>
        <p:nvSpPr>
          <p:cNvPr id="917" name="Google Shape;917;ge0a8b09948_0_2080: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8" name="Google Shape;918;ge0a8b09948_0_2080: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5"/>
        <p:cNvGrpSpPr/>
        <p:nvPr/>
      </p:nvGrpSpPr>
      <p:grpSpPr>
        <a:xfrm>
          <a:off x="0" y="0"/>
          <a:ext cx="0" cy="0"/>
          <a:chOff x="0" y="0"/>
          <a:chExt cx="0" cy="0"/>
        </a:xfrm>
      </p:grpSpPr>
      <p:sp>
        <p:nvSpPr>
          <p:cNvPr id="596" name="Google Shape;596;gddd26cc8a4_0_80: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7" name="Google Shape;597;gddd26cc8a4_0_80: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4"/>
        <p:cNvGrpSpPr/>
        <p:nvPr/>
      </p:nvGrpSpPr>
      <p:grpSpPr>
        <a:xfrm>
          <a:off x="0" y="0"/>
          <a:ext cx="0" cy="0"/>
          <a:chOff x="0" y="0"/>
          <a:chExt cx="0" cy="0"/>
        </a:xfrm>
      </p:grpSpPr>
      <p:sp>
        <p:nvSpPr>
          <p:cNvPr id="615" name="Google Shape;615;g1fc4b3a67f8_0_159: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6" name="Google Shape;616;g1fc4b3a67f8_0_159: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0"/>
        <p:cNvGrpSpPr/>
        <p:nvPr/>
      </p:nvGrpSpPr>
      <p:grpSpPr>
        <a:xfrm>
          <a:off x="0" y="0"/>
          <a:ext cx="0" cy="0"/>
          <a:chOff x="0" y="0"/>
          <a:chExt cx="0" cy="0"/>
        </a:xfrm>
      </p:grpSpPr>
      <p:sp>
        <p:nvSpPr>
          <p:cNvPr id="631" name="Google Shape;631;gcc9050bdf8_0_234: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2" name="Google Shape;632;gcc9050bdf8_0_234: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3"/>
        <p:cNvGrpSpPr/>
        <p:nvPr/>
      </p:nvGrpSpPr>
      <p:grpSpPr>
        <a:xfrm>
          <a:off x="0" y="0"/>
          <a:ext cx="0" cy="0"/>
          <a:chOff x="0" y="0"/>
          <a:chExt cx="0" cy="0"/>
        </a:xfrm>
      </p:grpSpPr>
      <p:sp>
        <p:nvSpPr>
          <p:cNvPr id="654" name="Google Shape;654;g206aedb2919_0_508: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5" name="Google Shape;655;g206aedb2919_0_508: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9"/>
        <p:cNvGrpSpPr/>
        <p:nvPr/>
      </p:nvGrpSpPr>
      <p:grpSpPr>
        <a:xfrm>
          <a:off x="0" y="0"/>
          <a:ext cx="0" cy="0"/>
          <a:chOff x="0" y="0"/>
          <a:chExt cx="0" cy="0"/>
        </a:xfrm>
      </p:grpSpPr>
      <p:sp>
        <p:nvSpPr>
          <p:cNvPr id="670" name="Google Shape;670;g1b114069b19_0_4209: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1" name="Google Shape;671;g1b114069b19_0_4209: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4"/>
        <p:cNvGrpSpPr/>
        <p:nvPr/>
      </p:nvGrpSpPr>
      <p:grpSpPr>
        <a:xfrm>
          <a:off x="0" y="0"/>
          <a:ext cx="0" cy="0"/>
          <a:chOff x="0" y="0"/>
          <a:chExt cx="0" cy="0"/>
        </a:xfrm>
      </p:grpSpPr>
      <p:sp>
        <p:nvSpPr>
          <p:cNvPr id="685" name="Google Shape;685;gcc9050bdf8_0_195: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6" name="Google Shape;686;gcc9050bdf8_0_195: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5"/>
        <p:cNvGrpSpPr/>
        <p:nvPr/>
      </p:nvGrpSpPr>
      <p:grpSpPr>
        <a:xfrm>
          <a:off x="0" y="0"/>
          <a:ext cx="0" cy="0"/>
          <a:chOff x="0" y="0"/>
          <a:chExt cx="0" cy="0"/>
        </a:xfrm>
      </p:grpSpPr>
      <p:sp>
        <p:nvSpPr>
          <p:cNvPr id="696" name="Google Shape;696;ge0a8b09948_0_2074: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7" name="Google Shape;697;ge0a8b09948_0_2074: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4"/>
        <p:cNvGrpSpPr/>
        <p:nvPr/>
      </p:nvGrpSpPr>
      <p:grpSpPr>
        <a:xfrm>
          <a:off x="0" y="0"/>
          <a:ext cx="0" cy="0"/>
          <a:chOff x="0" y="0"/>
          <a:chExt cx="0" cy="0"/>
        </a:xfrm>
      </p:grpSpPr>
      <p:sp>
        <p:nvSpPr>
          <p:cNvPr id="765" name="Google Shape;765;g206286ffcc6_0_262:notes"/>
          <p:cNvSpPr>
            <a:spLocks noGrp="1" noRot="1" noChangeAspect="1"/>
          </p:cNvSpPr>
          <p:nvPr>
            <p:ph type="sldImg" idx="2"/>
          </p:nvPr>
        </p:nvSpPr>
        <p:spPr>
          <a:xfrm>
            <a:off x="87313" y="741363"/>
            <a:ext cx="6586537" cy="37052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6" name="Google Shape;766;g206286ffcc6_0_262:notes"/>
          <p:cNvSpPr txBox="1">
            <a:spLocks noGrp="1"/>
          </p:cNvSpPr>
          <p:nvPr>
            <p:ph type="body" idx="1"/>
          </p:nvPr>
        </p:nvSpPr>
        <p:spPr>
          <a:xfrm>
            <a:off x="676117" y="4694039"/>
            <a:ext cx="5408930" cy="444698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grpSp>
        <p:nvGrpSpPr>
          <p:cNvPr id="9" name="Google Shape;9;p2"/>
          <p:cNvGrpSpPr/>
          <p:nvPr/>
        </p:nvGrpSpPr>
        <p:grpSpPr>
          <a:xfrm>
            <a:off x="304800" y="240850"/>
            <a:ext cx="8388300" cy="4661750"/>
            <a:chOff x="304800" y="240850"/>
            <a:chExt cx="8388300" cy="4661750"/>
          </a:xfrm>
        </p:grpSpPr>
        <p:sp>
          <p:nvSpPr>
            <p:cNvPr id="10" name="Google Shape;10;p2"/>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a:off x="304800" y="240850"/>
              <a:ext cx="8388200" cy="4661700"/>
              <a:chOff x="304800" y="240875"/>
              <a:chExt cx="8388200" cy="4661700"/>
            </a:xfrm>
          </p:grpSpPr>
          <p:sp>
            <p:nvSpPr>
              <p:cNvPr id="16" name="Google Shape;16;p2"/>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8" name="Google Shape;18;p2"/>
          <p:cNvSpPr txBox="1">
            <a:spLocks noGrp="1"/>
          </p:cNvSpPr>
          <p:nvPr>
            <p:ph type="ctrTitle"/>
          </p:nvPr>
        </p:nvSpPr>
        <p:spPr>
          <a:xfrm>
            <a:off x="726414" y="904200"/>
            <a:ext cx="3409200" cy="2582700"/>
          </a:xfrm>
          <a:prstGeom prst="rect">
            <a:avLst/>
          </a:prstGeom>
          <a:noFill/>
        </p:spPr>
        <p:txBody>
          <a:bodyPr spcFirstLastPara="1" wrap="square" lIns="91425" tIns="91425" rIns="91425" bIns="91425" anchor="ctr" anchorCtr="0">
            <a:noAutofit/>
          </a:bodyPr>
          <a:lstStyle>
            <a:lvl1pPr lvl="0">
              <a:lnSpc>
                <a:spcPct val="90000"/>
              </a:lnSpc>
              <a:spcBef>
                <a:spcPts val="0"/>
              </a:spcBef>
              <a:spcAft>
                <a:spcPts val="0"/>
              </a:spcAft>
              <a:buClr>
                <a:schemeClr val="lt1"/>
              </a:buClr>
              <a:buSzPts val="5200"/>
              <a:buNone/>
              <a:defRPr sz="6400" b="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9" name="Google Shape;19;p2"/>
          <p:cNvSpPr txBox="1">
            <a:spLocks noGrp="1"/>
          </p:cNvSpPr>
          <p:nvPr>
            <p:ph type="subTitle" idx="1"/>
          </p:nvPr>
        </p:nvSpPr>
        <p:spPr>
          <a:xfrm>
            <a:off x="859563" y="3784750"/>
            <a:ext cx="3276000" cy="3918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lvl1pPr lvl="0">
              <a:lnSpc>
                <a:spcPct val="100000"/>
              </a:lnSpc>
              <a:spcBef>
                <a:spcPts val="0"/>
              </a:spcBef>
              <a:spcAft>
                <a:spcPts val="0"/>
              </a:spcAft>
              <a:buSzPts val="1400"/>
              <a:buNone/>
              <a:defRPr>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26"/>
        <p:cNvGrpSpPr/>
        <p:nvPr/>
      </p:nvGrpSpPr>
      <p:grpSpPr>
        <a:xfrm>
          <a:off x="0" y="0"/>
          <a:ext cx="0" cy="0"/>
          <a:chOff x="0" y="0"/>
          <a:chExt cx="0" cy="0"/>
        </a:xfrm>
      </p:grpSpPr>
      <p:grpSp>
        <p:nvGrpSpPr>
          <p:cNvPr id="127" name="Google Shape;127;p11"/>
          <p:cNvGrpSpPr/>
          <p:nvPr/>
        </p:nvGrpSpPr>
        <p:grpSpPr>
          <a:xfrm>
            <a:off x="0" y="240725"/>
            <a:ext cx="8693100" cy="4661875"/>
            <a:chOff x="0" y="240725"/>
            <a:chExt cx="8693100" cy="4661875"/>
          </a:xfrm>
        </p:grpSpPr>
        <p:grpSp>
          <p:nvGrpSpPr>
            <p:cNvPr id="128" name="Google Shape;128;p11"/>
            <p:cNvGrpSpPr/>
            <p:nvPr/>
          </p:nvGrpSpPr>
          <p:grpSpPr>
            <a:xfrm>
              <a:off x="304800" y="240850"/>
              <a:ext cx="8388300" cy="4661750"/>
              <a:chOff x="304800" y="240850"/>
              <a:chExt cx="8388300" cy="4661750"/>
            </a:xfrm>
          </p:grpSpPr>
          <p:sp>
            <p:nvSpPr>
              <p:cNvPr id="129" name="Google Shape;129;p11"/>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1"/>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1"/>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1"/>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1"/>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4" name="Google Shape;134;p11"/>
              <p:cNvGrpSpPr/>
              <p:nvPr/>
            </p:nvGrpSpPr>
            <p:grpSpPr>
              <a:xfrm>
                <a:off x="304800" y="240850"/>
                <a:ext cx="8388200" cy="4661700"/>
                <a:chOff x="304800" y="240875"/>
                <a:chExt cx="8388200" cy="4661700"/>
              </a:xfrm>
            </p:grpSpPr>
            <p:sp>
              <p:nvSpPr>
                <p:cNvPr id="135" name="Google Shape;135;p11"/>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1"/>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37" name="Google Shape;137;p11"/>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38" name="Google Shape;138;p11"/>
          <p:cNvGrpSpPr/>
          <p:nvPr/>
        </p:nvGrpSpPr>
        <p:grpSpPr>
          <a:xfrm>
            <a:off x="2290300" y="237329"/>
            <a:ext cx="6404450" cy="4668571"/>
            <a:chOff x="2290300" y="237329"/>
            <a:chExt cx="6404450" cy="4668571"/>
          </a:xfrm>
        </p:grpSpPr>
        <p:sp>
          <p:nvSpPr>
            <p:cNvPr id="139" name="Google Shape;139;p11"/>
            <p:cNvSpPr/>
            <p:nvPr/>
          </p:nvSpPr>
          <p:spPr>
            <a:xfrm>
              <a:off x="2290300" y="237600"/>
              <a:ext cx="6133800" cy="4668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1"/>
            <p:cNvSpPr/>
            <p:nvPr/>
          </p:nvSpPr>
          <p:spPr>
            <a:xfrm>
              <a:off x="8373450" y="237329"/>
              <a:ext cx="321300" cy="86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1" name="Google Shape;141;p11"/>
          <p:cNvSpPr txBox="1">
            <a:spLocks noGrp="1"/>
          </p:cNvSpPr>
          <p:nvPr>
            <p:ph type="title" hasCustomPrompt="1"/>
          </p:nvPr>
        </p:nvSpPr>
        <p:spPr>
          <a:xfrm rot="181">
            <a:off x="2497800" y="1463175"/>
            <a:ext cx="5704800" cy="13965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9600"/>
              <a:buNone/>
              <a:defRPr sz="7200">
                <a:solidFill>
                  <a:schemeClr val="lt1"/>
                </a:solidFill>
              </a:defRPr>
            </a:lvl1pPr>
            <a:lvl2pPr lvl="1" algn="ctr" rtl="0">
              <a:spcBef>
                <a:spcPts val="0"/>
              </a:spcBef>
              <a:spcAft>
                <a:spcPts val="0"/>
              </a:spcAft>
              <a:buSzPts val="9600"/>
              <a:buNone/>
              <a:defRPr sz="9600"/>
            </a:lvl2pPr>
            <a:lvl3pPr lvl="2" algn="ctr" rtl="0">
              <a:spcBef>
                <a:spcPts val="0"/>
              </a:spcBef>
              <a:spcAft>
                <a:spcPts val="0"/>
              </a:spcAft>
              <a:buSzPts val="9600"/>
              <a:buNone/>
              <a:defRPr sz="9600"/>
            </a:lvl3pPr>
            <a:lvl4pPr lvl="3" algn="ctr" rtl="0">
              <a:spcBef>
                <a:spcPts val="0"/>
              </a:spcBef>
              <a:spcAft>
                <a:spcPts val="0"/>
              </a:spcAft>
              <a:buSzPts val="9600"/>
              <a:buNone/>
              <a:defRPr sz="9600"/>
            </a:lvl4pPr>
            <a:lvl5pPr lvl="4" algn="ctr" rtl="0">
              <a:spcBef>
                <a:spcPts val="0"/>
              </a:spcBef>
              <a:spcAft>
                <a:spcPts val="0"/>
              </a:spcAft>
              <a:buSzPts val="9600"/>
              <a:buNone/>
              <a:defRPr sz="9600"/>
            </a:lvl5pPr>
            <a:lvl6pPr lvl="5" algn="ctr" rtl="0">
              <a:spcBef>
                <a:spcPts val="0"/>
              </a:spcBef>
              <a:spcAft>
                <a:spcPts val="0"/>
              </a:spcAft>
              <a:buSzPts val="9600"/>
              <a:buNone/>
              <a:defRPr sz="9600"/>
            </a:lvl6pPr>
            <a:lvl7pPr lvl="6" algn="ctr" rtl="0">
              <a:spcBef>
                <a:spcPts val="0"/>
              </a:spcBef>
              <a:spcAft>
                <a:spcPts val="0"/>
              </a:spcAft>
              <a:buSzPts val="9600"/>
              <a:buNone/>
              <a:defRPr sz="9600"/>
            </a:lvl7pPr>
            <a:lvl8pPr lvl="7" algn="ctr" rtl="0">
              <a:spcBef>
                <a:spcPts val="0"/>
              </a:spcBef>
              <a:spcAft>
                <a:spcPts val="0"/>
              </a:spcAft>
              <a:buSzPts val="9600"/>
              <a:buNone/>
              <a:defRPr sz="9600"/>
            </a:lvl8pPr>
            <a:lvl9pPr lvl="8" algn="ctr" rtl="0">
              <a:spcBef>
                <a:spcPts val="0"/>
              </a:spcBef>
              <a:spcAft>
                <a:spcPts val="0"/>
              </a:spcAft>
              <a:buSzPts val="9600"/>
              <a:buNone/>
              <a:defRPr sz="9600"/>
            </a:lvl9pPr>
          </a:lstStyle>
          <a:p>
            <a:r>
              <a:t>xx%</a:t>
            </a:r>
          </a:p>
        </p:txBody>
      </p:sp>
      <p:sp>
        <p:nvSpPr>
          <p:cNvPr id="142" name="Google Shape;142;p11"/>
          <p:cNvSpPr txBox="1">
            <a:spLocks noGrp="1"/>
          </p:cNvSpPr>
          <p:nvPr>
            <p:ph type="subTitle" idx="1"/>
          </p:nvPr>
        </p:nvSpPr>
        <p:spPr>
          <a:xfrm>
            <a:off x="2497873" y="2875975"/>
            <a:ext cx="5704800" cy="4296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solidFill>
                  <a:schemeClr val="lt1"/>
                </a:solidFill>
              </a:defRPr>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143"/>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able of contents">
  <p:cSld name="CUSTOM_11">
    <p:spTree>
      <p:nvGrpSpPr>
        <p:cNvPr id="1" name="Shape 144"/>
        <p:cNvGrpSpPr/>
        <p:nvPr/>
      </p:nvGrpSpPr>
      <p:grpSpPr>
        <a:xfrm>
          <a:off x="0" y="0"/>
          <a:ext cx="0" cy="0"/>
          <a:chOff x="0" y="0"/>
          <a:chExt cx="0" cy="0"/>
        </a:xfrm>
      </p:grpSpPr>
      <p:grpSp>
        <p:nvGrpSpPr>
          <p:cNvPr id="145" name="Google Shape;145;p13"/>
          <p:cNvGrpSpPr/>
          <p:nvPr/>
        </p:nvGrpSpPr>
        <p:grpSpPr>
          <a:xfrm>
            <a:off x="304800" y="240850"/>
            <a:ext cx="8388300" cy="4661750"/>
            <a:chOff x="304800" y="240850"/>
            <a:chExt cx="8388300" cy="4661750"/>
          </a:xfrm>
        </p:grpSpPr>
        <p:sp>
          <p:nvSpPr>
            <p:cNvPr id="146" name="Google Shape;146;p13"/>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3"/>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3"/>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3"/>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3"/>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 name="Google Shape;151;p13"/>
            <p:cNvGrpSpPr/>
            <p:nvPr/>
          </p:nvGrpSpPr>
          <p:grpSpPr>
            <a:xfrm>
              <a:off x="304800" y="240850"/>
              <a:ext cx="8388200" cy="4661700"/>
              <a:chOff x="304800" y="240875"/>
              <a:chExt cx="8388200" cy="4661700"/>
            </a:xfrm>
          </p:grpSpPr>
          <p:sp>
            <p:nvSpPr>
              <p:cNvPr id="152" name="Google Shape;152;p13"/>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3"/>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54" name="Google Shape;154;p13"/>
          <p:cNvSpPr txBox="1">
            <a:spLocks noGrp="1"/>
          </p:cNvSpPr>
          <p:nvPr>
            <p:ph type="subTitle" idx="1"/>
          </p:nvPr>
        </p:nvSpPr>
        <p:spPr>
          <a:xfrm>
            <a:off x="1724242" y="1626428"/>
            <a:ext cx="2434200" cy="407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b="1">
                <a:solidFill>
                  <a:schemeClr val="lt1"/>
                </a:solidFill>
                <a:latin typeface="Be Vietnam Pro"/>
                <a:ea typeface="Be Vietnam Pro"/>
                <a:cs typeface="Be Vietnam Pro"/>
                <a:sym typeface="Be Vietnam Pro"/>
              </a:defRPr>
            </a:lvl1pPr>
            <a:lvl2pPr lvl="1" rtl="0">
              <a:spcBef>
                <a:spcPts val="0"/>
              </a:spcBef>
              <a:spcAft>
                <a:spcPts val="0"/>
              </a:spcAft>
              <a:buSzPts val="1800"/>
              <a:buFont typeface="Poppins"/>
              <a:buNone/>
              <a:defRPr sz="1800">
                <a:latin typeface="Poppins"/>
                <a:ea typeface="Poppins"/>
                <a:cs typeface="Poppins"/>
                <a:sym typeface="Poppins"/>
              </a:defRPr>
            </a:lvl2pPr>
            <a:lvl3pPr lvl="2" rtl="0">
              <a:spcBef>
                <a:spcPts val="0"/>
              </a:spcBef>
              <a:spcAft>
                <a:spcPts val="0"/>
              </a:spcAft>
              <a:buSzPts val="1800"/>
              <a:buFont typeface="Poppins"/>
              <a:buNone/>
              <a:defRPr sz="1800">
                <a:latin typeface="Poppins"/>
                <a:ea typeface="Poppins"/>
                <a:cs typeface="Poppins"/>
                <a:sym typeface="Poppins"/>
              </a:defRPr>
            </a:lvl3pPr>
            <a:lvl4pPr lvl="3" rtl="0">
              <a:spcBef>
                <a:spcPts val="0"/>
              </a:spcBef>
              <a:spcAft>
                <a:spcPts val="0"/>
              </a:spcAft>
              <a:buSzPts val="1800"/>
              <a:buFont typeface="Poppins"/>
              <a:buNone/>
              <a:defRPr sz="1800">
                <a:latin typeface="Poppins"/>
                <a:ea typeface="Poppins"/>
                <a:cs typeface="Poppins"/>
                <a:sym typeface="Poppins"/>
              </a:defRPr>
            </a:lvl4pPr>
            <a:lvl5pPr lvl="4" rtl="0">
              <a:spcBef>
                <a:spcPts val="0"/>
              </a:spcBef>
              <a:spcAft>
                <a:spcPts val="0"/>
              </a:spcAft>
              <a:buSzPts val="1800"/>
              <a:buFont typeface="Poppins"/>
              <a:buNone/>
              <a:defRPr sz="1800">
                <a:latin typeface="Poppins"/>
                <a:ea typeface="Poppins"/>
                <a:cs typeface="Poppins"/>
                <a:sym typeface="Poppins"/>
              </a:defRPr>
            </a:lvl5pPr>
            <a:lvl6pPr lvl="5" rtl="0">
              <a:spcBef>
                <a:spcPts val="0"/>
              </a:spcBef>
              <a:spcAft>
                <a:spcPts val="0"/>
              </a:spcAft>
              <a:buSzPts val="1800"/>
              <a:buFont typeface="Poppins"/>
              <a:buNone/>
              <a:defRPr sz="1800">
                <a:latin typeface="Poppins"/>
                <a:ea typeface="Poppins"/>
                <a:cs typeface="Poppins"/>
                <a:sym typeface="Poppins"/>
              </a:defRPr>
            </a:lvl6pPr>
            <a:lvl7pPr lvl="6" rtl="0">
              <a:spcBef>
                <a:spcPts val="0"/>
              </a:spcBef>
              <a:spcAft>
                <a:spcPts val="0"/>
              </a:spcAft>
              <a:buSzPts val="1800"/>
              <a:buFont typeface="Poppins"/>
              <a:buNone/>
              <a:defRPr sz="1800">
                <a:latin typeface="Poppins"/>
                <a:ea typeface="Poppins"/>
                <a:cs typeface="Poppins"/>
                <a:sym typeface="Poppins"/>
              </a:defRPr>
            </a:lvl7pPr>
            <a:lvl8pPr lvl="7" rtl="0">
              <a:spcBef>
                <a:spcPts val="0"/>
              </a:spcBef>
              <a:spcAft>
                <a:spcPts val="0"/>
              </a:spcAft>
              <a:buSzPts val="1800"/>
              <a:buFont typeface="Poppins"/>
              <a:buNone/>
              <a:defRPr sz="1800">
                <a:latin typeface="Poppins"/>
                <a:ea typeface="Poppins"/>
                <a:cs typeface="Poppins"/>
                <a:sym typeface="Poppins"/>
              </a:defRPr>
            </a:lvl8pPr>
            <a:lvl9pPr lvl="8" rtl="0">
              <a:spcBef>
                <a:spcPts val="0"/>
              </a:spcBef>
              <a:spcAft>
                <a:spcPts val="0"/>
              </a:spcAft>
              <a:buSzPts val="1800"/>
              <a:buFont typeface="Poppins"/>
              <a:buNone/>
              <a:defRPr sz="1800">
                <a:latin typeface="Poppins"/>
                <a:ea typeface="Poppins"/>
                <a:cs typeface="Poppins"/>
                <a:sym typeface="Poppins"/>
              </a:defRPr>
            </a:lvl9pPr>
          </a:lstStyle>
          <a:p>
            <a:endParaRPr/>
          </a:p>
        </p:txBody>
      </p:sp>
      <p:sp>
        <p:nvSpPr>
          <p:cNvPr id="155" name="Google Shape;155;p13"/>
          <p:cNvSpPr txBox="1">
            <a:spLocks noGrp="1"/>
          </p:cNvSpPr>
          <p:nvPr>
            <p:ph type="subTitle" idx="2"/>
          </p:nvPr>
        </p:nvSpPr>
        <p:spPr>
          <a:xfrm>
            <a:off x="1722859" y="1968653"/>
            <a:ext cx="2434200" cy="624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6" name="Google Shape;156;p13"/>
          <p:cNvSpPr txBox="1">
            <a:spLocks noGrp="1"/>
          </p:cNvSpPr>
          <p:nvPr>
            <p:ph type="title" hasCustomPrompt="1"/>
          </p:nvPr>
        </p:nvSpPr>
        <p:spPr>
          <a:xfrm>
            <a:off x="920161" y="1404056"/>
            <a:ext cx="693900" cy="1292700"/>
          </a:xfrm>
          <a:prstGeom prst="rect">
            <a:avLst/>
          </a:pr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2800">
                <a:solidFill>
                  <a:schemeClr val="lt1"/>
                </a:solidFill>
              </a:defRPr>
            </a:lvl1pPr>
            <a:lvl2pPr lvl="1"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2pPr>
            <a:lvl3pPr lvl="2"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3pPr>
            <a:lvl4pPr lvl="3"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4pPr>
            <a:lvl5pPr lvl="4"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5pPr>
            <a:lvl6pPr lvl="5"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6pPr>
            <a:lvl7pPr lvl="6"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7pPr>
            <a:lvl8pPr lvl="7"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8pPr>
            <a:lvl9pPr lvl="8"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9pPr>
          </a:lstStyle>
          <a:p>
            <a:r>
              <a:t>xx%</a:t>
            </a:r>
          </a:p>
        </p:txBody>
      </p:sp>
      <p:sp>
        <p:nvSpPr>
          <p:cNvPr id="157" name="Google Shape;157;p13"/>
          <p:cNvSpPr txBox="1">
            <a:spLocks noGrp="1"/>
          </p:cNvSpPr>
          <p:nvPr>
            <p:ph type="subTitle" idx="3"/>
          </p:nvPr>
        </p:nvSpPr>
        <p:spPr>
          <a:xfrm>
            <a:off x="1722860" y="3130454"/>
            <a:ext cx="2434200" cy="407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b="1">
                <a:solidFill>
                  <a:schemeClr val="lt1"/>
                </a:solidFill>
                <a:latin typeface="Be Vietnam Pro"/>
                <a:ea typeface="Be Vietnam Pro"/>
                <a:cs typeface="Be Vietnam Pro"/>
                <a:sym typeface="Be Vietnam Pro"/>
              </a:defRPr>
            </a:lvl1pPr>
            <a:lvl2pPr lvl="1" rtl="0">
              <a:spcBef>
                <a:spcPts val="0"/>
              </a:spcBef>
              <a:spcAft>
                <a:spcPts val="0"/>
              </a:spcAft>
              <a:buSzPts val="1800"/>
              <a:buFont typeface="Poppins"/>
              <a:buNone/>
              <a:defRPr sz="1800">
                <a:latin typeface="Poppins"/>
                <a:ea typeface="Poppins"/>
                <a:cs typeface="Poppins"/>
                <a:sym typeface="Poppins"/>
              </a:defRPr>
            </a:lvl2pPr>
            <a:lvl3pPr lvl="2" rtl="0">
              <a:spcBef>
                <a:spcPts val="0"/>
              </a:spcBef>
              <a:spcAft>
                <a:spcPts val="0"/>
              </a:spcAft>
              <a:buSzPts val="1800"/>
              <a:buFont typeface="Poppins"/>
              <a:buNone/>
              <a:defRPr sz="1800">
                <a:latin typeface="Poppins"/>
                <a:ea typeface="Poppins"/>
                <a:cs typeface="Poppins"/>
                <a:sym typeface="Poppins"/>
              </a:defRPr>
            </a:lvl3pPr>
            <a:lvl4pPr lvl="3" rtl="0">
              <a:spcBef>
                <a:spcPts val="0"/>
              </a:spcBef>
              <a:spcAft>
                <a:spcPts val="0"/>
              </a:spcAft>
              <a:buSzPts val="1800"/>
              <a:buFont typeface="Poppins"/>
              <a:buNone/>
              <a:defRPr sz="1800">
                <a:latin typeface="Poppins"/>
                <a:ea typeface="Poppins"/>
                <a:cs typeface="Poppins"/>
                <a:sym typeface="Poppins"/>
              </a:defRPr>
            </a:lvl4pPr>
            <a:lvl5pPr lvl="4" rtl="0">
              <a:spcBef>
                <a:spcPts val="0"/>
              </a:spcBef>
              <a:spcAft>
                <a:spcPts val="0"/>
              </a:spcAft>
              <a:buSzPts val="1800"/>
              <a:buFont typeface="Poppins"/>
              <a:buNone/>
              <a:defRPr sz="1800">
                <a:latin typeface="Poppins"/>
                <a:ea typeface="Poppins"/>
                <a:cs typeface="Poppins"/>
                <a:sym typeface="Poppins"/>
              </a:defRPr>
            </a:lvl5pPr>
            <a:lvl6pPr lvl="5" rtl="0">
              <a:spcBef>
                <a:spcPts val="0"/>
              </a:spcBef>
              <a:spcAft>
                <a:spcPts val="0"/>
              </a:spcAft>
              <a:buSzPts val="1800"/>
              <a:buFont typeface="Poppins"/>
              <a:buNone/>
              <a:defRPr sz="1800">
                <a:latin typeface="Poppins"/>
                <a:ea typeface="Poppins"/>
                <a:cs typeface="Poppins"/>
                <a:sym typeface="Poppins"/>
              </a:defRPr>
            </a:lvl6pPr>
            <a:lvl7pPr lvl="6" rtl="0">
              <a:spcBef>
                <a:spcPts val="0"/>
              </a:spcBef>
              <a:spcAft>
                <a:spcPts val="0"/>
              </a:spcAft>
              <a:buSzPts val="1800"/>
              <a:buFont typeface="Poppins"/>
              <a:buNone/>
              <a:defRPr sz="1800">
                <a:latin typeface="Poppins"/>
                <a:ea typeface="Poppins"/>
                <a:cs typeface="Poppins"/>
                <a:sym typeface="Poppins"/>
              </a:defRPr>
            </a:lvl7pPr>
            <a:lvl8pPr lvl="7" rtl="0">
              <a:spcBef>
                <a:spcPts val="0"/>
              </a:spcBef>
              <a:spcAft>
                <a:spcPts val="0"/>
              </a:spcAft>
              <a:buSzPts val="1800"/>
              <a:buFont typeface="Poppins"/>
              <a:buNone/>
              <a:defRPr sz="1800">
                <a:latin typeface="Poppins"/>
                <a:ea typeface="Poppins"/>
                <a:cs typeface="Poppins"/>
                <a:sym typeface="Poppins"/>
              </a:defRPr>
            </a:lvl8pPr>
            <a:lvl9pPr lvl="8" rtl="0">
              <a:spcBef>
                <a:spcPts val="0"/>
              </a:spcBef>
              <a:spcAft>
                <a:spcPts val="0"/>
              </a:spcAft>
              <a:buSzPts val="1800"/>
              <a:buFont typeface="Poppins"/>
              <a:buNone/>
              <a:defRPr sz="1800">
                <a:latin typeface="Poppins"/>
                <a:ea typeface="Poppins"/>
                <a:cs typeface="Poppins"/>
                <a:sym typeface="Poppins"/>
              </a:defRPr>
            </a:lvl9pPr>
          </a:lstStyle>
          <a:p>
            <a:endParaRPr/>
          </a:p>
        </p:txBody>
      </p:sp>
      <p:sp>
        <p:nvSpPr>
          <p:cNvPr id="158" name="Google Shape;158;p13"/>
          <p:cNvSpPr txBox="1">
            <a:spLocks noGrp="1"/>
          </p:cNvSpPr>
          <p:nvPr>
            <p:ph type="subTitle" idx="4"/>
          </p:nvPr>
        </p:nvSpPr>
        <p:spPr>
          <a:xfrm>
            <a:off x="1722859" y="3471077"/>
            <a:ext cx="2432400" cy="624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9" name="Google Shape;159;p13"/>
          <p:cNvSpPr txBox="1">
            <a:spLocks noGrp="1"/>
          </p:cNvSpPr>
          <p:nvPr>
            <p:ph type="title" idx="5" hasCustomPrompt="1"/>
          </p:nvPr>
        </p:nvSpPr>
        <p:spPr>
          <a:xfrm>
            <a:off x="920161" y="2957911"/>
            <a:ext cx="693900" cy="1292700"/>
          </a:xfrm>
          <a:prstGeom prst="rect">
            <a:avLst/>
          </a:prstGeom>
          <a:solidFill>
            <a:schemeClr val="accent2"/>
          </a:solidFill>
          <a:ln w="1905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2800">
                <a:solidFill>
                  <a:schemeClr val="lt1"/>
                </a:solidFill>
              </a:defRPr>
            </a:lvl1pPr>
            <a:lvl2pPr lvl="1"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2pPr>
            <a:lvl3pPr lvl="2"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3pPr>
            <a:lvl4pPr lvl="3"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4pPr>
            <a:lvl5pPr lvl="4"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5pPr>
            <a:lvl6pPr lvl="5"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6pPr>
            <a:lvl7pPr lvl="6"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7pPr>
            <a:lvl8pPr lvl="7"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8pPr>
            <a:lvl9pPr lvl="8"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9pPr>
          </a:lstStyle>
          <a:p>
            <a:r>
              <a:t>xx%</a:t>
            </a:r>
          </a:p>
        </p:txBody>
      </p:sp>
      <p:sp>
        <p:nvSpPr>
          <p:cNvPr id="160" name="Google Shape;160;p13"/>
          <p:cNvSpPr txBox="1">
            <a:spLocks noGrp="1"/>
          </p:cNvSpPr>
          <p:nvPr>
            <p:ph type="subTitle" idx="6"/>
          </p:nvPr>
        </p:nvSpPr>
        <p:spPr>
          <a:xfrm>
            <a:off x="5518506" y="1626428"/>
            <a:ext cx="2433900" cy="407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b="1">
                <a:solidFill>
                  <a:schemeClr val="lt1"/>
                </a:solidFill>
                <a:latin typeface="Be Vietnam Pro"/>
                <a:ea typeface="Be Vietnam Pro"/>
                <a:cs typeface="Be Vietnam Pro"/>
                <a:sym typeface="Be Vietnam Pro"/>
              </a:defRPr>
            </a:lvl1pPr>
            <a:lvl2pPr lvl="1" rtl="0">
              <a:spcBef>
                <a:spcPts val="0"/>
              </a:spcBef>
              <a:spcAft>
                <a:spcPts val="0"/>
              </a:spcAft>
              <a:buSzPts val="1800"/>
              <a:buFont typeface="Poppins"/>
              <a:buNone/>
              <a:defRPr sz="1800">
                <a:latin typeface="Poppins"/>
                <a:ea typeface="Poppins"/>
                <a:cs typeface="Poppins"/>
                <a:sym typeface="Poppins"/>
              </a:defRPr>
            </a:lvl2pPr>
            <a:lvl3pPr lvl="2" rtl="0">
              <a:spcBef>
                <a:spcPts val="0"/>
              </a:spcBef>
              <a:spcAft>
                <a:spcPts val="0"/>
              </a:spcAft>
              <a:buSzPts val="1800"/>
              <a:buFont typeface="Poppins"/>
              <a:buNone/>
              <a:defRPr sz="1800">
                <a:latin typeface="Poppins"/>
                <a:ea typeface="Poppins"/>
                <a:cs typeface="Poppins"/>
                <a:sym typeface="Poppins"/>
              </a:defRPr>
            </a:lvl3pPr>
            <a:lvl4pPr lvl="3" rtl="0">
              <a:spcBef>
                <a:spcPts val="0"/>
              </a:spcBef>
              <a:spcAft>
                <a:spcPts val="0"/>
              </a:spcAft>
              <a:buSzPts val="1800"/>
              <a:buFont typeface="Poppins"/>
              <a:buNone/>
              <a:defRPr sz="1800">
                <a:latin typeface="Poppins"/>
                <a:ea typeface="Poppins"/>
                <a:cs typeface="Poppins"/>
                <a:sym typeface="Poppins"/>
              </a:defRPr>
            </a:lvl4pPr>
            <a:lvl5pPr lvl="4" rtl="0">
              <a:spcBef>
                <a:spcPts val="0"/>
              </a:spcBef>
              <a:spcAft>
                <a:spcPts val="0"/>
              </a:spcAft>
              <a:buSzPts val="1800"/>
              <a:buFont typeface="Poppins"/>
              <a:buNone/>
              <a:defRPr sz="1800">
                <a:latin typeface="Poppins"/>
                <a:ea typeface="Poppins"/>
                <a:cs typeface="Poppins"/>
                <a:sym typeface="Poppins"/>
              </a:defRPr>
            </a:lvl5pPr>
            <a:lvl6pPr lvl="5" rtl="0">
              <a:spcBef>
                <a:spcPts val="0"/>
              </a:spcBef>
              <a:spcAft>
                <a:spcPts val="0"/>
              </a:spcAft>
              <a:buSzPts val="1800"/>
              <a:buFont typeface="Poppins"/>
              <a:buNone/>
              <a:defRPr sz="1800">
                <a:latin typeface="Poppins"/>
                <a:ea typeface="Poppins"/>
                <a:cs typeface="Poppins"/>
                <a:sym typeface="Poppins"/>
              </a:defRPr>
            </a:lvl6pPr>
            <a:lvl7pPr lvl="6" rtl="0">
              <a:spcBef>
                <a:spcPts val="0"/>
              </a:spcBef>
              <a:spcAft>
                <a:spcPts val="0"/>
              </a:spcAft>
              <a:buSzPts val="1800"/>
              <a:buFont typeface="Poppins"/>
              <a:buNone/>
              <a:defRPr sz="1800">
                <a:latin typeface="Poppins"/>
                <a:ea typeface="Poppins"/>
                <a:cs typeface="Poppins"/>
                <a:sym typeface="Poppins"/>
              </a:defRPr>
            </a:lvl7pPr>
            <a:lvl8pPr lvl="7" rtl="0">
              <a:spcBef>
                <a:spcPts val="0"/>
              </a:spcBef>
              <a:spcAft>
                <a:spcPts val="0"/>
              </a:spcAft>
              <a:buSzPts val="1800"/>
              <a:buFont typeface="Poppins"/>
              <a:buNone/>
              <a:defRPr sz="1800">
                <a:latin typeface="Poppins"/>
                <a:ea typeface="Poppins"/>
                <a:cs typeface="Poppins"/>
                <a:sym typeface="Poppins"/>
              </a:defRPr>
            </a:lvl8pPr>
            <a:lvl9pPr lvl="8" rtl="0">
              <a:spcBef>
                <a:spcPts val="0"/>
              </a:spcBef>
              <a:spcAft>
                <a:spcPts val="0"/>
              </a:spcAft>
              <a:buSzPts val="1800"/>
              <a:buFont typeface="Poppins"/>
              <a:buNone/>
              <a:defRPr sz="1800">
                <a:latin typeface="Poppins"/>
                <a:ea typeface="Poppins"/>
                <a:cs typeface="Poppins"/>
                <a:sym typeface="Poppins"/>
              </a:defRPr>
            </a:lvl9pPr>
          </a:lstStyle>
          <a:p>
            <a:endParaRPr/>
          </a:p>
        </p:txBody>
      </p:sp>
      <p:sp>
        <p:nvSpPr>
          <p:cNvPr id="161" name="Google Shape;161;p13"/>
          <p:cNvSpPr txBox="1">
            <a:spLocks noGrp="1"/>
          </p:cNvSpPr>
          <p:nvPr>
            <p:ph type="subTitle" idx="7"/>
          </p:nvPr>
        </p:nvSpPr>
        <p:spPr>
          <a:xfrm>
            <a:off x="5517132" y="1968653"/>
            <a:ext cx="2422500" cy="624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2" name="Google Shape;162;p13"/>
          <p:cNvSpPr txBox="1">
            <a:spLocks noGrp="1"/>
          </p:cNvSpPr>
          <p:nvPr>
            <p:ph type="title" idx="8" hasCustomPrompt="1"/>
          </p:nvPr>
        </p:nvSpPr>
        <p:spPr>
          <a:xfrm>
            <a:off x="4746911" y="1404056"/>
            <a:ext cx="693900" cy="1292700"/>
          </a:xfrm>
          <a:prstGeom prst="rect">
            <a:avLst/>
          </a:pr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2800">
                <a:solidFill>
                  <a:schemeClr val="lt1"/>
                </a:solidFill>
              </a:defRPr>
            </a:lvl1pPr>
            <a:lvl2pPr lvl="1"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2pPr>
            <a:lvl3pPr lvl="2"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3pPr>
            <a:lvl4pPr lvl="3"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4pPr>
            <a:lvl5pPr lvl="4"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5pPr>
            <a:lvl6pPr lvl="5"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6pPr>
            <a:lvl7pPr lvl="6"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7pPr>
            <a:lvl8pPr lvl="7"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8pPr>
            <a:lvl9pPr lvl="8"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9pPr>
          </a:lstStyle>
          <a:p>
            <a:r>
              <a:t>xx%</a:t>
            </a:r>
          </a:p>
        </p:txBody>
      </p:sp>
      <p:sp>
        <p:nvSpPr>
          <p:cNvPr id="163" name="Google Shape;163;p13"/>
          <p:cNvSpPr txBox="1">
            <a:spLocks noGrp="1"/>
          </p:cNvSpPr>
          <p:nvPr>
            <p:ph type="subTitle" idx="9"/>
          </p:nvPr>
        </p:nvSpPr>
        <p:spPr>
          <a:xfrm>
            <a:off x="5518508" y="3130453"/>
            <a:ext cx="2422500" cy="407700"/>
          </a:xfrm>
          <a:prstGeom prst="rect">
            <a:avLst/>
          </a:prstGeom>
        </p:spPr>
        <p:txBody>
          <a:bodyPr spcFirstLastPara="1" wrap="square" lIns="91425" tIns="91425" rIns="91425" bIns="91425" anchor="b" anchorCtr="0">
            <a:noAutofit/>
          </a:bodyPr>
          <a:lstStyle>
            <a:lvl1pPr lvl="0" rtl="0">
              <a:spcBef>
                <a:spcPts val="0"/>
              </a:spcBef>
              <a:spcAft>
                <a:spcPts val="0"/>
              </a:spcAft>
              <a:buSzPts val="1800"/>
              <a:buFont typeface="Poppins"/>
              <a:buNone/>
              <a:defRPr sz="2200" b="1">
                <a:solidFill>
                  <a:schemeClr val="lt1"/>
                </a:solidFill>
                <a:latin typeface="Be Vietnam Pro"/>
                <a:ea typeface="Be Vietnam Pro"/>
                <a:cs typeface="Be Vietnam Pro"/>
                <a:sym typeface="Be Vietnam Pro"/>
              </a:defRPr>
            </a:lvl1pPr>
            <a:lvl2pPr lvl="1" rtl="0">
              <a:spcBef>
                <a:spcPts val="0"/>
              </a:spcBef>
              <a:spcAft>
                <a:spcPts val="0"/>
              </a:spcAft>
              <a:buSzPts val="1800"/>
              <a:buFont typeface="Poppins"/>
              <a:buNone/>
              <a:defRPr sz="1800">
                <a:latin typeface="Poppins"/>
                <a:ea typeface="Poppins"/>
                <a:cs typeface="Poppins"/>
                <a:sym typeface="Poppins"/>
              </a:defRPr>
            </a:lvl2pPr>
            <a:lvl3pPr lvl="2" rtl="0">
              <a:spcBef>
                <a:spcPts val="0"/>
              </a:spcBef>
              <a:spcAft>
                <a:spcPts val="0"/>
              </a:spcAft>
              <a:buSzPts val="1800"/>
              <a:buFont typeface="Poppins"/>
              <a:buNone/>
              <a:defRPr sz="1800">
                <a:latin typeface="Poppins"/>
                <a:ea typeface="Poppins"/>
                <a:cs typeface="Poppins"/>
                <a:sym typeface="Poppins"/>
              </a:defRPr>
            </a:lvl3pPr>
            <a:lvl4pPr lvl="3" rtl="0">
              <a:spcBef>
                <a:spcPts val="0"/>
              </a:spcBef>
              <a:spcAft>
                <a:spcPts val="0"/>
              </a:spcAft>
              <a:buSzPts val="1800"/>
              <a:buFont typeface="Poppins"/>
              <a:buNone/>
              <a:defRPr sz="1800">
                <a:latin typeface="Poppins"/>
                <a:ea typeface="Poppins"/>
                <a:cs typeface="Poppins"/>
                <a:sym typeface="Poppins"/>
              </a:defRPr>
            </a:lvl4pPr>
            <a:lvl5pPr lvl="4" rtl="0">
              <a:spcBef>
                <a:spcPts val="0"/>
              </a:spcBef>
              <a:spcAft>
                <a:spcPts val="0"/>
              </a:spcAft>
              <a:buSzPts val="1800"/>
              <a:buFont typeface="Poppins"/>
              <a:buNone/>
              <a:defRPr sz="1800">
                <a:latin typeface="Poppins"/>
                <a:ea typeface="Poppins"/>
                <a:cs typeface="Poppins"/>
                <a:sym typeface="Poppins"/>
              </a:defRPr>
            </a:lvl5pPr>
            <a:lvl6pPr lvl="5" rtl="0">
              <a:spcBef>
                <a:spcPts val="0"/>
              </a:spcBef>
              <a:spcAft>
                <a:spcPts val="0"/>
              </a:spcAft>
              <a:buSzPts val="1800"/>
              <a:buFont typeface="Poppins"/>
              <a:buNone/>
              <a:defRPr sz="1800">
                <a:latin typeface="Poppins"/>
                <a:ea typeface="Poppins"/>
                <a:cs typeface="Poppins"/>
                <a:sym typeface="Poppins"/>
              </a:defRPr>
            </a:lvl6pPr>
            <a:lvl7pPr lvl="6" rtl="0">
              <a:spcBef>
                <a:spcPts val="0"/>
              </a:spcBef>
              <a:spcAft>
                <a:spcPts val="0"/>
              </a:spcAft>
              <a:buSzPts val="1800"/>
              <a:buFont typeface="Poppins"/>
              <a:buNone/>
              <a:defRPr sz="1800">
                <a:latin typeface="Poppins"/>
                <a:ea typeface="Poppins"/>
                <a:cs typeface="Poppins"/>
                <a:sym typeface="Poppins"/>
              </a:defRPr>
            </a:lvl7pPr>
            <a:lvl8pPr lvl="7" rtl="0">
              <a:spcBef>
                <a:spcPts val="0"/>
              </a:spcBef>
              <a:spcAft>
                <a:spcPts val="0"/>
              </a:spcAft>
              <a:buSzPts val="1800"/>
              <a:buFont typeface="Poppins"/>
              <a:buNone/>
              <a:defRPr sz="1800">
                <a:latin typeface="Poppins"/>
                <a:ea typeface="Poppins"/>
                <a:cs typeface="Poppins"/>
                <a:sym typeface="Poppins"/>
              </a:defRPr>
            </a:lvl8pPr>
            <a:lvl9pPr lvl="8" rtl="0">
              <a:spcBef>
                <a:spcPts val="0"/>
              </a:spcBef>
              <a:spcAft>
                <a:spcPts val="0"/>
              </a:spcAft>
              <a:buSzPts val="1800"/>
              <a:buFont typeface="Poppins"/>
              <a:buNone/>
              <a:defRPr sz="1800">
                <a:latin typeface="Poppins"/>
                <a:ea typeface="Poppins"/>
                <a:cs typeface="Poppins"/>
                <a:sym typeface="Poppins"/>
              </a:defRPr>
            </a:lvl9pPr>
          </a:lstStyle>
          <a:p>
            <a:endParaRPr/>
          </a:p>
        </p:txBody>
      </p:sp>
      <p:sp>
        <p:nvSpPr>
          <p:cNvPr id="164" name="Google Shape;164;p13"/>
          <p:cNvSpPr txBox="1">
            <a:spLocks noGrp="1"/>
          </p:cNvSpPr>
          <p:nvPr>
            <p:ph type="subTitle" idx="13"/>
          </p:nvPr>
        </p:nvSpPr>
        <p:spPr>
          <a:xfrm>
            <a:off x="5518561" y="3471078"/>
            <a:ext cx="2433900" cy="6243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65" name="Google Shape;165;p13"/>
          <p:cNvSpPr txBox="1">
            <a:spLocks noGrp="1"/>
          </p:cNvSpPr>
          <p:nvPr>
            <p:ph type="title" idx="14" hasCustomPrompt="1"/>
          </p:nvPr>
        </p:nvSpPr>
        <p:spPr>
          <a:xfrm>
            <a:off x="4746911" y="2957906"/>
            <a:ext cx="693900" cy="1292700"/>
          </a:xfrm>
          <a:prstGeom prst="rect">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lvl1pPr lvl="0" algn="ctr" rtl="0">
              <a:spcBef>
                <a:spcPts val="0"/>
              </a:spcBef>
              <a:spcAft>
                <a:spcPts val="0"/>
              </a:spcAft>
              <a:buClr>
                <a:schemeClr val="dk2"/>
              </a:buClr>
              <a:buSzPts val="3000"/>
              <a:buNone/>
              <a:defRPr sz="2800">
                <a:solidFill>
                  <a:schemeClr val="lt1"/>
                </a:solidFill>
              </a:defRPr>
            </a:lvl1pPr>
            <a:lvl2pPr lvl="1"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2pPr>
            <a:lvl3pPr lvl="2"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3pPr>
            <a:lvl4pPr lvl="3"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4pPr>
            <a:lvl5pPr lvl="4"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5pPr>
            <a:lvl6pPr lvl="5"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6pPr>
            <a:lvl7pPr lvl="6"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7pPr>
            <a:lvl8pPr lvl="7"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8pPr>
            <a:lvl9pPr lvl="8" algn="r" rtl="0">
              <a:spcBef>
                <a:spcPts val="0"/>
              </a:spcBef>
              <a:spcAft>
                <a:spcPts val="0"/>
              </a:spcAft>
              <a:buClr>
                <a:schemeClr val="dk2"/>
              </a:buClr>
              <a:buSzPts val="3600"/>
              <a:buFont typeface="Poppins"/>
              <a:buNone/>
              <a:defRPr sz="3600" b="1">
                <a:solidFill>
                  <a:schemeClr val="dk2"/>
                </a:solidFill>
                <a:latin typeface="Poppins"/>
                <a:ea typeface="Poppins"/>
                <a:cs typeface="Poppins"/>
                <a:sym typeface="Poppins"/>
              </a:defRPr>
            </a:lvl9pPr>
          </a:lstStyle>
          <a:p>
            <a:r>
              <a:t>xx%</a:t>
            </a:r>
          </a:p>
        </p:txBody>
      </p:sp>
      <p:sp>
        <p:nvSpPr>
          <p:cNvPr id="166" name="Google Shape;166;p13"/>
          <p:cNvSpPr txBox="1">
            <a:spLocks noGrp="1"/>
          </p:cNvSpPr>
          <p:nvPr>
            <p:ph type="title" idx="15"/>
          </p:nvPr>
        </p:nvSpPr>
        <p:spPr>
          <a:xfrm>
            <a:off x="720000" y="456768"/>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67" name="Google Shape;167;p13"/>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Quote">
  <p:cSld name="CUSTOM_1">
    <p:spTree>
      <p:nvGrpSpPr>
        <p:cNvPr id="1" name="Shape 168"/>
        <p:cNvGrpSpPr/>
        <p:nvPr/>
      </p:nvGrpSpPr>
      <p:grpSpPr>
        <a:xfrm>
          <a:off x="0" y="0"/>
          <a:ext cx="0" cy="0"/>
          <a:chOff x="0" y="0"/>
          <a:chExt cx="0" cy="0"/>
        </a:xfrm>
      </p:grpSpPr>
      <p:grpSp>
        <p:nvGrpSpPr>
          <p:cNvPr id="169" name="Google Shape;169;p14"/>
          <p:cNvGrpSpPr/>
          <p:nvPr/>
        </p:nvGrpSpPr>
        <p:grpSpPr>
          <a:xfrm>
            <a:off x="0" y="240725"/>
            <a:ext cx="8693100" cy="4661875"/>
            <a:chOff x="0" y="240725"/>
            <a:chExt cx="8693100" cy="4661875"/>
          </a:xfrm>
        </p:grpSpPr>
        <p:grpSp>
          <p:nvGrpSpPr>
            <p:cNvPr id="170" name="Google Shape;170;p14"/>
            <p:cNvGrpSpPr/>
            <p:nvPr/>
          </p:nvGrpSpPr>
          <p:grpSpPr>
            <a:xfrm>
              <a:off x="304800" y="240850"/>
              <a:ext cx="8388300" cy="4661750"/>
              <a:chOff x="304800" y="240850"/>
              <a:chExt cx="8388300" cy="4661750"/>
            </a:xfrm>
          </p:grpSpPr>
          <p:sp>
            <p:nvSpPr>
              <p:cNvPr id="171" name="Google Shape;171;p14"/>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4"/>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4"/>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4"/>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4"/>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6" name="Google Shape;176;p14"/>
              <p:cNvGrpSpPr/>
              <p:nvPr/>
            </p:nvGrpSpPr>
            <p:grpSpPr>
              <a:xfrm>
                <a:off x="304800" y="240850"/>
                <a:ext cx="8388200" cy="4661700"/>
                <a:chOff x="304800" y="240875"/>
                <a:chExt cx="8388200" cy="4661700"/>
              </a:xfrm>
            </p:grpSpPr>
            <p:sp>
              <p:nvSpPr>
                <p:cNvPr id="177" name="Google Shape;177;p14"/>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4"/>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9" name="Google Shape;179;p14"/>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80" name="Google Shape;180;p14"/>
          <p:cNvSpPr txBox="1">
            <a:spLocks noGrp="1"/>
          </p:cNvSpPr>
          <p:nvPr>
            <p:ph type="title"/>
          </p:nvPr>
        </p:nvSpPr>
        <p:spPr>
          <a:xfrm>
            <a:off x="722371" y="3283875"/>
            <a:ext cx="4506900" cy="5319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rtl="0">
              <a:spcBef>
                <a:spcPts val="0"/>
              </a:spcBef>
              <a:spcAft>
                <a:spcPts val="0"/>
              </a:spcAft>
              <a:buSzPts val="2500"/>
              <a:buNone/>
              <a:defRPr sz="2200">
                <a:solidFill>
                  <a:schemeClr val="lt1"/>
                </a:solidFill>
              </a:defRPr>
            </a:lvl1pPr>
            <a:lvl2pPr lvl="1" algn="ctr" rtl="0">
              <a:spcBef>
                <a:spcPts val="0"/>
              </a:spcBef>
              <a:spcAft>
                <a:spcPts val="0"/>
              </a:spcAft>
              <a:buSzPts val="3000"/>
              <a:buNone/>
              <a:defRPr sz="3000"/>
            </a:lvl2pPr>
            <a:lvl3pPr lvl="2" algn="ctr" rtl="0">
              <a:spcBef>
                <a:spcPts val="0"/>
              </a:spcBef>
              <a:spcAft>
                <a:spcPts val="0"/>
              </a:spcAft>
              <a:buSzPts val="3000"/>
              <a:buNone/>
              <a:defRPr sz="3000"/>
            </a:lvl3pPr>
            <a:lvl4pPr lvl="3" algn="ctr" rtl="0">
              <a:spcBef>
                <a:spcPts val="0"/>
              </a:spcBef>
              <a:spcAft>
                <a:spcPts val="0"/>
              </a:spcAft>
              <a:buSzPts val="3000"/>
              <a:buNone/>
              <a:defRPr sz="3000"/>
            </a:lvl4pPr>
            <a:lvl5pPr lvl="4" algn="ctr" rtl="0">
              <a:spcBef>
                <a:spcPts val="0"/>
              </a:spcBef>
              <a:spcAft>
                <a:spcPts val="0"/>
              </a:spcAft>
              <a:buSzPts val="3000"/>
              <a:buNone/>
              <a:defRPr sz="3000"/>
            </a:lvl5pPr>
            <a:lvl6pPr lvl="5" algn="ctr" rtl="0">
              <a:spcBef>
                <a:spcPts val="0"/>
              </a:spcBef>
              <a:spcAft>
                <a:spcPts val="0"/>
              </a:spcAft>
              <a:buSzPts val="3000"/>
              <a:buNone/>
              <a:defRPr sz="3000"/>
            </a:lvl6pPr>
            <a:lvl7pPr lvl="6" algn="ctr" rtl="0">
              <a:spcBef>
                <a:spcPts val="0"/>
              </a:spcBef>
              <a:spcAft>
                <a:spcPts val="0"/>
              </a:spcAft>
              <a:buSzPts val="3000"/>
              <a:buNone/>
              <a:defRPr sz="3000"/>
            </a:lvl7pPr>
            <a:lvl8pPr lvl="7" algn="ctr" rtl="0">
              <a:spcBef>
                <a:spcPts val="0"/>
              </a:spcBef>
              <a:spcAft>
                <a:spcPts val="0"/>
              </a:spcAft>
              <a:buSzPts val="3000"/>
              <a:buNone/>
              <a:defRPr sz="3000"/>
            </a:lvl8pPr>
            <a:lvl9pPr lvl="8" algn="ctr" rtl="0">
              <a:spcBef>
                <a:spcPts val="0"/>
              </a:spcBef>
              <a:spcAft>
                <a:spcPts val="0"/>
              </a:spcAft>
              <a:buSzPts val="3000"/>
              <a:buNone/>
              <a:defRPr sz="3000"/>
            </a:lvl9pPr>
          </a:lstStyle>
          <a:p>
            <a:endParaRPr/>
          </a:p>
        </p:txBody>
      </p:sp>
      <p:sp>
        <p:nvSpPr>
          <p:cNvPr id="181" name="Google Shape;181;p14"/>
          <p:cNvSpPr txBox="1">
            <a:spLocks noGrp="1"/>
          </p:cNvSpPr>
          <p:nvPr>
            <p:ph type="subTitle" idx="1"/>
          </p:nvPr>
        </p:nvSpPr>
        <p:spPr>
          <a:xfrm>
            <a:off x="722338" y="1321000"/>
            <a:ext cx="4557600" cy="17724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2500"/>
              <a:buNone/>
              <a:defRPr sz="2500">
                <a:solidFill>
                  <a:schemeClr val="lt1"/>
                </a:solidFill>
              </a:defRPr>
            </a:lvl1pPr>
            <a:lvl2pPr lvl="1" algn="ctr" rtl="0">
              <a:lnSpc>
                <a:spcPct val="100000"/>
              </a:lnSpc>
              <a:spcBef>
                <a:spcPts val="0"/>
              </a:spcBef>
              <a:spcAft>
                <a:spcPts val="0"/>
              </a:spcAft>
              <a:buSzPts val="2500"/>
              <a:buNone/>
              <a:defRPr sz="2500"/>
            </a:lvl2pPr>
            <a:lvl3pPr lvl="2" algn="ctr" rtl="0">
              <a:lnSpc>
                <a:spcPct val="100000"/>
              </a:lnSpc>
              <a:spcBef>
                <a:spcPts val="0"/>
              </a:spcBef>
              <a:spcAft>
                <a:spcPts val="0"/>
              </a:spcAft>
              <a:buSzPts val="2500"/>
              <a:buNone/>
              <a:defRPr sz="2500"/>
            </a:lvl3pPr>
            <a:lvl4pPr lvl="3" algn="ctr" rtl="0">
              <a:lnSpc>
                <a:spcPct val="100000"/>
              </a:lnSpc>
              <a:spcBef>
                <a:spcPts val="0"/>
              </a:spcBef>
              <a:spcAft>
                <a:spcPts val="0"/>
              </a:spcAft>
              <a:buSzPts val="2500"/>
              <a:buNone/>
              <a:defRPr sz="2500"/>
            </a:lvl4pPr>
            <a:lvl5pPr lvl="4" algn="ctr" rtl="0">
              <a:lnSpc>
                <a:spcPct val="100000"/>
              </a:lnSpc>
              <a:spcBef>
                <a:spcPts val="0"/>
              </a:spcBef>
              <a:spcAft>
                <a:spcPts val="0"/>
              </a:spcAft>
              <a:buSzPts val="2500"/>
              <a:buNone/>
              <a:defRPr sz="2500"/>
            </a:lvl5pPr>
            <a:lvl6pPr lvl="5" algn="ctr" rtl="0">
              <a:lnSpc>
                <a:spcPct val="100000"/>
              </a:lnSpc>
              <a:spcBef>
                <a:spcPts val="0"/>
              </a:spcBef>
              <a:spcAft>
                <a:spcPts val="0"/>
              </a:spcAft>
              <a:buSzPts val="2500"/>
              <a:buNone/>
              <a:defRPr sz="2500"/>
            </a:lvl6pPr>
            <a:lvl7pPr lvl="6" algn="ctr" rtl="0">
              <a:lnSpc>
                <a:spcPct val="100000"/>
              </a:lnSpc>
              <a:spcBef>
                <a:spcPts val="0"/>
              </a:spcBef>
              <a:spcAft>
                <a:spcPts val="0"/>
              </a:spcAft>
              <a:buSzPts val="2500"/>
              <a:buNone/>
              <a:defRPr sz="2500"/>
            </a:lvl7pPr>
            <a:lvl8pPr lvl="7" algn="ctr" rtl="0">
              <a:lnSpc>
                <a:spcPct val="100000"/>
              </a:lnSpc>
              <a:spcBef>
                <a:spcPts val="0"/>
              </a:spcBef>
              <a:spcAft>
                <a:spcPts val="0"/>
              </a:spcAft>
              <a:buSzPts val="2500"/>
              <a:buNone/>
              <a:defRPr sz="2500"/>
            </a:lvl8pPr>
            <a:lvl9pPr lvl="8" algn="ctr" rtl="0">
              <a:lnSpc>
                <a:spcPct val="100000"/>
              </a:lnSpc>
              <a:spcBef>
                <a:spcPts val="0"/>
              </a:spcBef>
              <a:spcAft>
                <a:spcPts val="0"/>
              </a:spcAft>
              <a:buSzPts val="2500"/>
              <a:buNone/>
              <a:defRPr sz="2500"/>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ext">
  <p:cSld name="CUSTOM_2">
    <p:spTree>
      <p:nvGrpSpPr>
        <p:cNvPr id="1" name="Shape 182"/>
        <p:cNvGrpSpPr/>
        <p:nvPr/>
      </p:nvGrpSpPr>
      <p:grpSpPr>
        <a:xfrm>
          <a:off x="0" y="0"/>
          <a:ext cx="0" cy="0"/>
          <a:chOff x="0" y="0"/>
          <a:chExt cx="0" cy="0"/>
        </a:xfrm>
      </p:grpSpPr>
      <p:grpSp>
        <p:nvGrpSpPr>
          <p:cNvPr id="183" name="Google Shape;183;p15"/>
          <p:cNvGrpSpPr/>
          <p:nvPr/>
        </p:nvGrpSpPr>
        <p:grpSpPr>
          <a:xfrm>
            <a:off x="0" y="240725"/>
            <a:ext cx="8693100" cy="4661875"/>
            <a:chOff x="0" y="240725"/>
            <a:chExt cx="8693100" cy="4661875"/>
          </a:xfrm>
        </p:grpSpPr>
        <p:grpSp>
          <p:nvGrpSpPr>
            <p:cNvPr id="184" name="Google Shape;184;p15"/>
            <p:cNvGrpSpPr/>
            <p:nvPr/>
          </p:nvGrpSpPr>
          <p:grpSpPr>
            <a:xfrm>
              <a:off x="304800" y="240850"/>
              <a:ext cx="8388300" cy="4661750"/>
              <a:chOff x="304800" y="240850"/>
              <a:chExt cx="8388300" cy="4661750"/>
            </a:xfrm>
          </p:grpSpPr>
          <p:sp>
            <p:nvSpPr>
              <p:cNvPr id="185" name="Google Shape;185;p15"/>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5"/>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5"/>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5"/>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5"/>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15"/>
              <p:cNvGrpSpPr/>
              <p:nvPr/>
            </p:nvGrpSpPr>
            <p:grpSpPr>
              <a:xfrm>
                <a:off x="304800" y="240850"/>
                <a:ext cx="8388200" cy="4661700"/>
                <a:chOff x="304800" y="240875"/>
                <a:chExt cx="8388200" cy="4661700"/>
              </a:xfrm>
            </p:grpSpPr>
            <p:sp>
              <p:nvSpPr>
                <p:cNvPr id="191" name="Google Shape;191;p15"/>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5"/>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93" name="Google Shape;193;p15"/>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4" name="Google Shape;194;p15"/>
          <p:cNvSpPr txBox="1">
            <a:spLocks noGrp="1"/>
          </p:cNvSpPr>
          <p:nvPr>
            <p:ph type="subTitle" idx="1"/>
          </p:nvPr>
        </p:nvSpPr>
        <p:spPr>
          <a:xfrm>
            <a:off x="2220643" y="3547325"/>
            <a:ext cx="4476600" cy="6882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195" name="Google Shape;195;p15"/>
          <p:cNvSpPr txBox="1">
            <a:spLocks noGrp="1"/>
          </p:cNvSpPr>
          <p:nvPr>
            <p:ph type="title"/>
          </p:nvPr>
        </p:nvSpPr>
        <p:spPr>
          <a:xfrm>
            <a:off x="1933420" y="1437600"/>
            <a:ext cx="5046300" cy="1426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sz="100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header 1">
  <p:cSld name="CUSTOM_16">
    <p:spTree>
      <p:nvGrpSpPr>
        <p:cNvPr id="1" name="Shape 196"/>
        <p:cNvGrpSpPr/>
        <p:nvPr/>
      </p:nvGrpSpPr>
      <p:grpSpPr>
        <a:xfrm>
          <a:off x="0" y="0"/>
          <a:ext cx="0" cy="0"/>
          <a:chOff x="0" y="0"/>
          <a:chExt cx="0" cy="0"/>
        </a:xfrm>
      </p:grpSpPr>
      <p:grpSp>
        <p:nvGrpSpPr>
          <p:cNvPr id="197" name="Google Shape;197;p16"/>
          <p:cNvGrpSpPr/>
          <p:nvPr/>
        </p:nvGrpSpPr>
        <p:grpSpPr>
          <a:xfrm>
            <a:off x="0" y="240725"/>
            <a:ext cx="8693100" cy="4661875"/>
            <a:chOff x="0" y="240725"/>
            <a:chExt cx="8693100" cy="4661875"/>
          </a:xfrm>
        </p:grpSpPr>
        <p:grpSp>
          <p:nvGrpSpPr>
            <p:cNvPr id="198" name="Google Shape;198;p16"/>
            <p:cNvGrpSpPr/>
            <p:nvPr/>
          </p:nvGrpSpPr>
          <p:grpSpPr>
            <a:xfrm>
              <a:off x="304800" y="240850"/>
              <a:ext cx="8388300" cy="4661750"/>
              <a:chOff x="304800" y="240850"/>
              <a:chExt cx="8388300" cy="4661750"/>
            </a:xfrm>
          </p:grpSpPr>
          <p:sp>
            <p:nvSpPr>
              <p:cNvPr id="199" name="Google Shape;199;p16"/>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6"/>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6"/>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6"/>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6"/>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4" name="Google Shape;204;p16"/>
              <p:cNvGrpSpPr/>
              <p:nvPr/>
            </p:nvGrpSpPr>
            <p:grpSpPr>
              <a:xfrm>
                <a:off x="304800" y="240850"/>
                <a:ext cx="8388200" cy="4661700"/>
                <a:chOff x="304800" y="240875"/>
                <a:chExt cx="8388200" cy="4661700"/>
              </a:xfrm>
            </p:grpSpPr>
            <p:sp>
              <p:nvSpPr>
                <p:cNvPr id="205" name="Google Shape;205;p16"/>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6"/>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7" name="Google Shape;207;p16"/>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08" name="Google Shape;208;p16"/>
          <p:cNvSpPr/>
          <p:nvPr/>
        </p:nvSpPr>
        <p:spPr>
          <a:xfrm>
            <a:off x="4007675" y="1097100"/>
            <a:ext cx="4416712" cy="3117096"/>
          </a:xfrm>
          <a:custGeom>
            <a:avLst/>
            <a:gdLst/>
            <a:ahLst/>
            <a:cxnLst/>
            <a:rect l="l" t="t" r="r" b="b"/>
            <a:pathLst>
              <a:path w="208483" h="104242" extrusionOk="0">
                <a:moveTo>
                  <a:pt x="0" y="1"/>
                </a:moveTo>
                <a:lnTo>
                  <a:pt x="208482" y="1"/>
                </a:lnTo>
                <a:lnTo>
                  <a:pt x="208482" y="104242"/>
                </a:lnTo>
                <a:lnTo>
                  <a:pt x="0" y="104242"/>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6"/>
          <p:cNvSpPr txBox="1">
            <a:spLocks noGrp="1"/>
          </p:cNvSpPr>
          <p:nvPr>
            <p:ph type="title"/>
          </p:nvPr>
        </p:nvSpPr>
        <p:spPr>
          <a:xfrm>
            <a:off x="4209839" y="2656850"/>
            <a:ext cx="39909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7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10" name="Google Shape;210;p16"/>
          <p:cNvSpPr txBox="1">
            <a:spLocks noGrp="1"/>
          </p:cNvSpPr>
          <p:nvPr>
            <p:ph type="title" idx="2" hasCustomPrompt="1"/>
          </p:nvPr>
        </p:nvSpPr>
        <p:spPr>
          <a:xfrm>
            <a:off x="5489182" y="1199749"/>
            <a:ext cx="1432200" cy="11886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6000"/>
              <a:buNone/>
              <a:defRPr sz="7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11" name="Google Shape;211;p16"/>
          <p:cNvSpPr txBox="1">
            <a:spLocks noGrp="1"/>
          </p:cNvSpPr>
          <p:nvPr>
            <p:ph type="subTitle" idx="1"/>
          </p:nvPr>
        </p:nvSpPr>
        <p:spPr>
          <a:xfrm>
            <a:off x="4209832" y="3428975"/>
            <a:ext cx="3990900" cy="4389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Section header 2">
  <p:cSld name="CUSTOM_16_1">
    <p:spTree>
      <p:nvGrpSpPr>
        <p:cNvPr id="1" name="Shape 212"/>
        <p:cNvGrpSpPr/>
        <p:nvPr/>
      </p:nvGrpSpPr>
      <p:grpSpPr>
        <a:xfrm>
          <a:off x="0" y="0"/>
          <a:ext cx="0" cy="0"/>
          <a:chOff x="0" y="0"/>
          <a:chExt cx="0" cy="0"/>
        </a:xfrm>
      </p:grpSpPr>
      <p:grpSp>
        <p:nvGrpSpPr>
          <p:cNvPr id="213" name="Google Shape;213;p17"/>
          <p:cNvGrpSpPr/>
          <p:nvPr/>
        </p:nvGrpSpPr>
        <p:grpSpPr>
          <a:xfrm>
            <a:off x="0" y="240725"/>
            <a:ext cx="8693100" cy="4661875"/>
            <a:chOff x="0" y="240725"/>
            <a:chExt cx="8693100" cy="4661875"/>
          </a:xfrm>
        </p:grpSpPr>
        <p:grpSp>
          <p:nvGrpSpPr>
            <p:cNvPr id="214" name="Google Shape;214;p17"/>
            <p:cNvGrpSpPr/>
            <p:nvPr/>
          </p:nvGrpSpPr>
          <p:grpSpPr>
            <a:xfrm>
              <a:off x="304800" y="240850"/>
              <a:ext cx="8388300" cy="4661750"/>
              <a:chOff x="304800" y="240850"/>
              <a:chExt cx="8388300" cy="4661750"/>
            </a:xfrm>
          </p:grpSpPr>
          <p:sp>
            <p:nvSpPr>
              <p:cNvPr id="215" name="Google Shape;215;p17"/>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7"/>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7"/>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7"/>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17"/>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0" name="Google Shape;220;p17"/>
              <p:cNvGrpSpPr/>
              <p:nvPr/>
            </p:nvGrpSpPr>
            <p:grpSpPr>
              <a:xfrm>
                <a:off x="304800" y="240850"/>
                <a:ext cx="8388200" cy="4661700"/>
                <a:chOff x="304800" y="240875"/>
                <a:chExt cx="8388200" cy="4661700"/>
              </a:xfrm>
            </p:grpSpPr>
            <p:sp>
              <p:nvSpPr>
                <p:cNvPr id="221" name="Google Shape;221;p17"/>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7"/>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3" name="Google Shape;223;p17"/>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24" name="Google Shape;224;p17"/>
          <p:cNvSpPr/>
          <p:nvPr/>
        </p:nvSpPr>
        <p:spPr>
          <a:xfrm>
            <a:off x="1697300" y="1142275"/>
            <a:ext cx="6727200" cy="14295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7"/>
          <p:cNvSpPr txBox="1">
            <a:spLocks noGrp="1"/>
          </p:cNvSpPr>
          <p:nvPr>
            <p:ph type="title"/>
          </p:nvPr>
        </p:nvSpPr>
        <p:spPr>
          <a:xfrm>
            <a:off x="1695271" y="2657996"/>
            <a:ext cx="3829800" cy="8418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sz="37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26" name="Google Shape;226;p17"/>
          <p:cNvSpPr txBox="1">
            <a:spLocks noGrp="1"/>
          </p:cNvSpPr>
          <p:nvPr>
            <p:ph type="title" idx="2" hasCustomPrompt="1"/>
          </p:nvPr>
        </p:nvSpPr>
        <p:spPr>
          <a:xfrm>
            <a:off x="1940950" y="1207625"/>
            <a:ext cx="1432200" cy="1188600"/>
          </a:xfrm>
          <a:prstGeom prst="rect">
            <a:avLst/>
          </a:prstGeom>
          <a:ln>
            <a:noFill/>
          </a:ln>
        </p:spPr>
        <p:txBody>
          <a:bodyPr spcFirstLastPara="1" wrap="square" lIns="91425" tIns="91425" rIns="91425" bIns="91425" anchor="ctr" anchorCtr="0">
            <a:noAutofit/>
          </a:bodyPr>
          <a:lstStyle>
            <a:lvl1pPr lvl="0" algn="ctr" rtl="0">
              <a:spcBef>
                <a:spcPts val="0"/>
              </a:spcBef>
              <a:spcAft>
                <a:spcPts val="0"/>
              </a:spcAft>
              <a:buSzPts val="6000"/>
              <a:buNone/>
              <a:defRPr sz="75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227" name="Google Shape;227;p17"/>
          <p:cNvSpPr txBox="1">
            <a:spLocks noGrp="1"/>
          </p:cNvSpPr>
          <p:nvPr>
            <p:ph type="subTitle" idx="1"/>
          </p:nvPr>
        </p:nvSpPr>
        <p:spPr>
          <a:xfrm>
            <a:off x="1695271" y="3420550"/>
            <a:ext cx="4389600" cy="4386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header 3">
  <p:cSld name="CUSTOM_16_1_1">
    <p:spTree>
      <p:nvGrpSpPr>
        <p:cNvPr id="1" name="Shape 228"/>
        <p:cNvGrpSpPr/>
        <p:nvPr/>
      </p:nvGrpSpPr>
      <p:grpSpPr>
        <a:xfrm>
          <a:off x="0" y="0"/>
          <a:ext cx="0" cy="0"/>
          <a:chOff x="0" y="0"/>
          <a:chExt cx="0" cy="0"/>
        </a:xfrm>
      </p:grpSpPr>
      <p:grpSp>
        <p:nvGrpSpPr>
          <p:cNvPr id="229" name="Google Shape;229;p18"/>
          <p:cNvGrpSpPr/>
          <p:nvPr/>
        </p:nvGrpSpPr>
        <p:grpSpPr>
          <a:xfrm>
            <a:off x="0" y="240725"/>
            <a:ext cx="8693100" cy="4661875"/>
            <a:chOff x="0" y="240725"/>
            <a:chExt cx="8693100" cy="4661875"/>
          </a:xfrm>
        </p:grpSpPr>
        <p:grpSp>
          <p:nvGrpSpPr>
            <p:cNvPr id="230" name="Google Shape;230;p18"/>
            <p:cNvGrpSpPr/>
            <p:nvPr/>
          </p:nvGrpSpPr>
          <p:grpSpPr>
            <a:xfrm>
              <a:off x="304800" y="240850"/>
              <a:ext cx="8388300" cy="4661750"/>
              <a:chOff x="304800" y="240850"/>
              <a:chExt cx="8388300" cy="4661750"/>
            </a:xfrm>
          </p:grpSpPr>
          <p:sp>
            <p:nvSpPr>
              <p:cNvPr id="231" name="Google Shape;231;p18"/>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8"/>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8"/>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18"/>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5" name="Google Shape;235;p18"/>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6" name="Google Shape;236;p18"/>
              <p:cNvGrpSpPr/>
              <p:nvPr/>
            </p:nvGrpSpPr>
            <p:grpSpPr>
              <a:xfrm>
                <a:off x="304800" y="240850"/>
                <a:ext cx="8388200" cy="4661700"/>
                <a:chOff x="304800" y="240875"/>
                <a:chExt cx="8388200" cy="4661700"/>
              </a:xfrm>
            </p:grpSpPr>
            <p:sp>
              <p:nvSpPr>
                <p:cNvPr id="237" name="Google Shape;237;p18"/>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8"/>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39" name="Google Shape;239;p18"/>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18"/>
          <p:cNvSpPr txBox="1">
            <a:spLocks noGrp="1"/>
          </p:cNvSpPr>
          <p:nvPr>
            <p:ph type="title"/>
          </p:nvPr>
        </p:nvSpPr>
        <p:spPr>
          <a:xfrm flipH="1">
            <a:off x="766339" y="1980207"/>
            <a:ext cx="4526100" cy="70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7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241" name="Google Shape;241;p18"/>
          <p:cNvSpPr txBox="1">
            <a:spLocks noGrp="1"/>
          </p:cNvSpPr>
          <p:nvPr>
            <p:ph type="subTitle" idx="1"/>
          </p:nvPr>
        </p:nvSpPr>
        <p:spPr>
          <a:xfrm flipH="1">
            <a:off x="766339" y="2731507"/>
            <a:ext cx="4526100" cy="4428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242" name="Google Shape;242;p18"/>
          <p:cNvSpPr txBox="1">
            <a:spLocks noGrp="1"/>
          </p:cNvSpPr>
          <p:nvPr>
            <p:ph type="title" idx="2" hasCustomPrompt="1"/>
          </p:nvPr>
        </p:nvSpPr>
        <p:spPr>
          <a:xfrm flipH="1">
            <a:off x="5982739" y="1750450"/>
            <a:ext cx="1723800" cy="1642500"/>
          </a:xfrm>
          <a:prstGeom prst="rect">
            <a:avLst/>
          </a:prstGeom>
          <a:solidFill>
            <a:schemeClr val="accent1"/>
          </a:solid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90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grpSp>
        <p:nvGrpSpPr>
          <p:cNvPr id="243" name="Google Shape;243;p18"/>
          <p:cNvGrpSpPr/>
          <p:nvPr/>
        </p:nvGrpSpPr>
        <p:grpSpPr>
          <a:xfrm>
            <a:off x="5550075" y="237329"/>
            <a:ext cx="3144675" cy="4668571"/>
            <a:chOff x="5550075" y="237329"/>
            <a:chExt cx="3144675" cy="4668571"/>
          </a:xfrm>
        </p:grpSpPr>
        <p:sp>
          <p:nvSpPr>
            <p:cNvPr id="244" name="Google Shape;244;p18"/>
            <p:cNvSpPr/>
            <p:nvPr/>
          </p:nvSpPr>
          <p:spPr>
            <a:xfrm>
              <a:off x="5550075" y="237600"/>
              <a:ext cx="2874300" cy="46683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8"/>
            <p:cNvSpPr/>
            <p:nvPr/>
          </p:nvSpPr>
          <p:spPr>
            <a:xfrm>
              <a:off x="8373450" y="237329"/>
              <a:ext cx="321300" cy="868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text 1">
  <p:cSld name="CUSTOM_2_1">
    <p:spTree>
      <p:nvGrpSpPr>
        <p:cNvPr id="1" name="Shape 246"/>
        <p:cNvGrpSpPr/>
        <p:nvPr/>
      </p:nvGrpSpPr>
      <p:grpSpPr>
        <a:xfrm>
          <a:off x="0" y="0"/>
          <a:ext cx="0" cy="0"/>
          <a:chOff x="0" y="0"/>
          <a:chExt cx="0" cy="0"/>
        </a:xfrm>
      </p:grpSpPr>
      <p:grpSp>
        <p:nvGrpSpPr>
          <p:cNvPr id="247" name="Google Shape;247;p19"/>
          <p:cNvGrpSpPr/>
          <p:nvPr/>
        </p:nvGrpSpPr>
        <p:grpSpPr>
          <a:xfrm>
            <a:off x="0" y="240725"/>
            <a:ext cx="8693100" cy="4661875"/>
            <a:chOff x="0" y="240725"/>
            <a:chExt cx="8693100" cy="4661875"/>
          </a:xfrm>
        </p:grpSpPr>
        <p:grpSp>
          <p:nvGrpSpPr>
            <p:cNvPr id="248" name="Google Shape;248;p19"/>
            <p:cNvGrpSpPr/>
            <p:nvPr/>
          </p:nvGrpSpPr>
          <p:grpSpPr>
            <a:xfrm>
              <a:off x="304800" y="240850"/>
              <a:ext cx="8388300" cy="4661750"/>
              <a:chOff x="304800" y="240850"/>
              <a:chExt cx="8388300" cy="4661750"/>
            </a:xfrm>
          </p:grpSpPr>
          <p:sp>
            <p:nvSpPr>
              <p:cNvPr id="249" name="Google Shape;249;p19"/>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9"/>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9"/>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9"/>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9"/>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4" name="Google Shape;254;p19"/>
              <p:cNvGrpSpPr/>
              <p:nvPr/>
            </p:nvGrpSpPr>
            <p:grpSpPr>
              <a:xfrm>
                <a:off x="304800" y="240850"/>
                <a:ext cx="8388200" cy="4661700"/>
                <a:chOff x="304800" y="240875"/>
                <a:chExt cx="8388200" cy="4661700"/>
              </a:xfrm>
            </p:grpSpPr>
            <p:sp>
              <p:nvSpPr>
                <p:cNvPr id="255" name="Google Shape;255;p19"/>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9"/>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57" name="Google Shape;257;p19"/>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58" name="Google Shape;258;p19"/>
          <p:cNvSpPr txBox="1">
            <a:spLocks noGrp="1"/>
          </p:cNvSpPr>
          <p:nvPr>
            <p:ph type="title"/>
          </p:nvPr>
        </p:nvSpPr>
        <p:spPr>
          <a:xfrm>
            <a:off x="722325" y="1200475"/>
            <a:ext cx="3541500" cy="1559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59" name="Google Shape;259;p19"/>
          <p:cNvSpPr txBox="1">
            <a:spLocks noGrp="1"/>
          </p:cNvSpPr>
          <p:nvPr>
            <p:ph type="subTitle" idx="1"/>
          </p:nvPr>
        </p:nvSpPr>
        <p:spPr>
          <a:xfrm>
            <a:off x="722450" y="2809225"/>
            <a:ext cx="3541500" cy="9765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spcBef>
                <a:spcPts val="0"/>
              </a:spcBef>
              <a:spcAft>
                <a:spcPts val="0"/>
              </a:spcAft>
              <a:buSzPts val="1400"/>
              <a:buNone/>
              <a:defRPr sz="1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0" name="Google Shape;260;p19"/>
          <p:cNvSpPr>
            <a:spLocks noGrp="1"/>
          </p:cNvSpPr>
          <p:nvPr>
            <p:ph type="pic" idx="2"/>
          </p:nvPr>
        </p:nvSpPr>
        <p:spPr>
          <a:xfrm>
            <a:off x="4429300" y="470100"/>
            <a:ext cx="3773400" cy="4098900"/>
          </a:xfrm>
          <a:prstGeom prst="rect">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and text 2">
  <p:cSld name="CUSTOM_2_1_2">
    <p:spTree>
      <p:nvGrpSpPr>
        <p:cNvPr id="1" name="Shape 261"/>
        <p:cNvGrpSpPr/>
        <p:nvPr/>
      </p:nvGrpSpPr>
      <p:grpSpPr>
        <a:xfrm>
          <a:off x="0" y="0"/>
          <a:ext cx="0" cy="0"/>
          <a:chOff x="0" y="0"/>
          <a:chExt cx="0" cy="0"/>
        </a:xfrm>
      </p:grpSpPr>
      <p:grpSp>
        <p:nvGrpSpPr>
          <p:cNvPr id="262" name="Google Shape;262;p20"/>
          <p:cNvGrpSpPr/>
          <p:nvPr/>
        </p:nvGrpSpPr>
        <p:grpSpPr>
          <a:xfrm>
            <a:off x="0" y="240725"/>
            <a:ext cx="8693100" cy="4661875"/>
            <a:chOff x="0" y="240725"/>
            <a:chExt cx="8693100" cy="4661875"/>
          </a:xfrm>
        </p:grpSpPr>
        <p:grpSp>
          <p:nvGrpSpPr>
            <p:cNvPr id="263" name="Google Shape;263;p20"/>
            <p:cNvGrpSpPr/>
            <p:nvPr/>
          </p:nvGrpSpPr>
          <p:grpSpPr>
            <a:xfrm>
              <a:off x="304800" y="240850"/>
              <a:ext cx="8388300" cy="4661750"/>
              <a:chOff x="304800" y="240850"/>
              <a:chExt cx="8388300" cy="4661750"/>
            </a:xfrm>
          </p:grpSpPr>
          <p:sp>
            <p:nvSpPr>
              <p:cNvPr id="264" name="Google Shape;264;p20"/>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20"/>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20"/>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20"/>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20"/>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9" name="Google Shape;269;p20"/>
              <p:cNvGrpSpPr/>
              <p:nvPr/>
            </p:nvGrpSpPr>
            <p:grpSpPr>
              <a:xfrm>
                <a:off x="304800" y="240850"/>
                <a:ext cx="8388200" cy="4661700"/>
                <a:chOff x="304800" y="240875"/>
                <a:chExt cx="8388200" cy="4661700"/>
              </a:xfrm>
            </p:grpSpPr>
            <p:sp>
              <p:nvSpPr>
                <p:cNvPr id="270" name="Google Shape;270;p20"/>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20"/>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72" name="Google Shape;272;p20"/>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3" name="Google Shape;273;p20"/>
          <p:cNvSpPr txBox="1">
            <a:spLocks noGrp="1"/>
          </p:cNvSpPr>
          <p:nvPr>
            <p:ph type="title"/>
          </p:nvPr>
        </p:nvSpPr>
        <p:spPr>
          <a:xfrm>
            <a:off x="726507" y="1672300"/>
            <a:ext cx="3033600" cy="631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4" name="Google Shape;274;p20"/>
          <p:cNvSpPr txBox="1">
            <a:spLocks noGrp="1"/>
          </p:cNvSpPr>
          <p:nvPr>
            <p:ph type="subTitle" idx="1"/>
          </p:nvPr>
        </p:nvSpPr>
        <p:spPr>
          <a:xfrm rot="378">
            <a:off x="726500" y="2233750"/>
            <a:ext cx="2728200" cy="1260600"/>
          </a:xfrm>
          <a:prstGeom prst="rect">
            <a:avLst/>
          </a:prstGeom>
          <a:noFill/>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0"/>
        <p:cNvGrpSpPr/>
        <p:nvPr/>
      </p:nvGrpSpPr>
      <p:grpSpPr>
        <a:xfrm>
          <a:off x="0" y="0"/>
          <a:ext cx="0" cy="0"/>
          <a:chOff x="0" y="0"/>
          <a:chExt cx="0" cy="0"/>
        </a:xfrm>
      </p:grpSpPr>
      <p:grpSp>
        <p:nvGrpSpPr>
          <p:cNvPr id="21" name="Google Shape;21;p3"/>
          <p:cNvGrpSpPr/>
          <p:nvPr/>
        </p:nvGrpSpPr>
        <p:grpSpPr>
          <a:xfrm>
            <a:off x="304800" y="240850"/>
            <a:ext cx="8388300" cy="4661750"/>
            <a:chOff x="304800" y="240850"/>
            <a:chExt cx="8388300" cy="4661750"/>
          </a:xfrm>
        </p:grpSpPr>
        <p:sp>
          <p:nvSpPr>
            <p:cNvPr id="22" name="Google Shape;22;p3"/>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 name="Google Shape;27;p3"/>
            <p:cNvGrpSpPr/>
            <p:nvPr/>
          </p:nvGrpSpPr>
          <p:grpSpPr>
            <a:xfrm>
              <a:off x="304800" y="240850"/>
              <a:ext cx="8388200" cy="4661700"/>
              <a:chOff x="304800" y="240875"/>
              <a:chExt cx="8388200" cy="4661700"/>
            </a:xfrm>
          </p:grpSpPr>
          <p:sp>
            <p:nvSpPr>
              <p:cNvPr id="28" name="Google Shape;28;p3"/>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 name="Google Shape;30;p3"/>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txBox="1">
            <a:spLocks noGrp="1"/>
          </p:cNvSpPr>
          <p:nvPr>
            <p:ph type="title"/>
          </p:nvPr>
        </p:nvSpPr>
        <p:spPr>
          <a:xfrm>
            <a:off x="3544250" y="1980207"/>
            <a:ext cx="4526100" cy="702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3700">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32" name="Google Shape;32;p3"/>
          <p:cNvSpPr txBox="1">
            <a:spLocks noGrp="1"/>
          </p:cNvSpPr>
          <p:nvPr>
            <p:ph type="subTitle" idx="1"/>
          </p:nvPr>
        </p:nvSpPr>
        <p:spPr>
          <a:xfrm>
            <a:off x="3544250" y="2731507"/>
            <a:ext cx="4526100" cy="4428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3" name="Google Shape;33;p3"/>
          <p:cNvSpPr txBox="1">
            <a:spLocks noGrp="1"/>
          </p:cNvSpPr>
          <p:nvPr>
            <p:ph type="title" idx="2" hasCustomPrompt="1"/>
          </p:nvPr>
        </p:nvSpPr>
        <p:spPr>
          <a:xfrm>
            <a:off x="1130150" y="1750450"/>
            <a:ext cx="1723800" cy="1642500"/>
          </a:xfrm>
          <a:prstGeom prst="rect">
            <a:avLst/>
          </a:prstGeom>
          <a:solidFill>
            <a:schemeClr val="lt2"/>
          </a:solidFill>
          <a:ln>
            <a:noFill/>
          </a:ln>
        </p:spPr>
        <p:txBody>
          <a:bodyPr spcFirstLastPara="1" wrap="square" lIns="91425" tIns="91425" rIns="91425" bIns="91425" anchor="ctr" anchorCtr="0">
            <a:noAutofit/>
          </a:bodyPr>
          <a:lstStyle>
            <a:lvl1pPr lvl="0" algn="ctr" rtl="0">
              <a:spcBef>
                <a:spcPts val="0"/>
              </a:spcBef>
              <a:spcAft>
                <a:spcPts val="0"/>
              </a:spcAft>
              <a:buSzPts val="6000"/>
              <a:buNone/>
              <a:defRPr sz="90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r>
              <a:t>xx%</a:t>
            </a:r>
          </a:p>
        </p:txBody>
      </p:sp>
      <p:sp>
        <p:nvSpPr>
          <p:cNvPr id="34" name="Google Shape;34;p3"/>
          <p:cNvSpPr/>
          <p:nvPr/>
        </p:nvSpPr>
        <p:spPr>
          <a:xfrm>
            <a:off x="314650" y="244000"/>
            <a:ext cx="2889600" cy="4655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and text 3">
  <p:cSld name="CUSTOM_2_1_1_1">
    <p:spTree>
      <p:nvGrpSpPr>
        <p:cNvPr id="1" name="Shape 275"/>
        <p:cNvGrpSpPr/>
        <p:nvPr/>
      </p:nvGrpSpPr>
      <p:grpSpPr>
        <a:xfrm>
          <a:off x="0" y="0"/>
          <a:ext cx="0" cy="0"/>
          <a:chOff x="0" y="0"/>
          <a:chExt cx="0" cy="0"/>
        </a:xfrm>
      </p:grpSpPr>
      <p:grpSp>
        <p:nvGrpSpPr>
          <p:cNvPr id="276" name="Google Shape;276;p21"/>
          <p:cNvGrpSpPr/>
          <p:nvPr/>
        </p:nvGrpSpPr>
        <p:grpSpPr>
          <a:xfrm>
            <a:off x="0" y="240725"/>
            <a:ext cx="8693100" cy="4661875"/>
            <a:chOff x="0" y="240725"/>
            <a:chExt cx="8693100" cy="4661875"/>
          </a:xfrm>
        </p:grpSpPr>
        <p:grpSp>
          <p:nvGrpSpPr>
            <p:cNvPr id="277" name="Google Shape;277;p21"/>
            <p:cNvGrpSpPr/>
            <p:nvPr/>
          </p:nvGrpSpPr>
          <p:grpSpPr>
            <a:xfrm>
              <a:off x="304800" y="240850"/>
              <a:ext cx="8388300" cy="4661750"/>
              <a:chOff x="304800" y="240850"/>
              <a:chExt cx="8388300" cy="4661750"/>
            </a:xfrm>
          </p:grpSpPr>
          <p:sp>
            <p:nvSpPr>
              <p:cNvPr id="278" name="Google Shape;278;p21"/>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21"/>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21"/>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21"/>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21"/>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83" name="Google Shape;283;p21"/>
              <p:cNvGrpSpPr/>
              <p:nvPr/>
            </p:nvGrpSpPr>
            <p:grpSpPr>
              <a:xfrm>
                <a:off x="304800" y="240850"/>
                <a:ext cx="8388200" cy="4661700"/>
                <a:chOff x="304800" y="240875"/>
                <a:chExt cx="8388200" cy="4661700"/>
              </a:xfrm>
            </p:grpSpPr>
            <p:sp>
              <p:nvSpPr>
                <p:cNvPr id="284" name="Google Shape;284;p21"/>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21"/>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86" name="Google Shape;286;p21"/>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7" name="Google Shape;287;p21"/>
          <p:cNvSpPr txBox="1">
            <a:spLocks noGrp="1"/>
          </p:cNvSpPr>
          <p:nvPr>
            <p:ph type="title"/>
          </p:nvPr>
        </p:nvSpPr>
        <p:spPr>
          <a:xfrm rot="-381">
            <a:off x="5208825" y="1664813"/>
            <a:ext cx="2703900" cy="631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88" name="Google Shape;288;p21"/>
          <p:cNvSpPr txBox="1">
            <a:spLocks noGrp="1"/>
          </p:cNvSpPr>
          <p:nvPr>
            <p:ph type="subTitle" idx="1"/>
          </p:nvPr>
        </p:nvSpPr>
        <p:spPr>
          <a:xfrm>
            <a:off x="5208825" y="2218660"/>
            <a:ext cx="2703900" cy="12780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a:solidFill>
                  <a:schemeClr val="lt1"/>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text 4">
  <p:cSld name="CUSTOM_17">
    <p:spTree>
      <p:nvGrpSpPr>
        <p:cNvPr id="1" name="Shape 289"/>
        <p:cNvGrpSpPr/>
        <p:nvPr/>
      </p:nvGrpSpPr>
      <p:grpSpPr>
        <a:xfrm>
          <a:off x="0" y="0"/>
          <a:ext cx="0" cy="0"/>
          <a:chOff x="0" y="0"/>
          <a:chExt cx="0" cy="0"/>
        </a:xfrm>
      </p:grpSpPr>
      <p:grpSp>
        <p:nvGrpSpPr>
          <p:cNvPr id="290" name="Google Shape;290;p22"/>
          <p:cNvGrpSpPr/>
          <p:nvPr/>
        </p:nvGrpSpPr>
        <p:grpSpPr>
          <a:xfrm>
            <a:off x="0" y="240725"/>
            <a:ext cx="8693100" cy="4661875"/>
            <a:chOff x="0" y="240725"/>
            <a:chExt cx="8693100" cy="4661875"/>
          </a:xfrm>
        </p:grpSpPr>
        <p:grpSp>
          <p:nvGrpSpPr>
            <p:cNvPr id="291" name="Google Shape;291;p22"/>
            <p:cNvGrpSpPr/>
            <p:nvPr/>
          </p:nvGrpSpPr>
          <p:grpSpPr>
            <a:xfrm>
              <a:off x="304800" y="240850"/>
              <a:ext cx="8388300" cy="4661750"/>
              <a:chOff x="304800" y="240850"/>
              <a:chExt cx="8388300" cy="4661750"/>
            </a:xfrm>
          </p:grpSpPr>
          <p:sp>
            <p:nvSpPr>
              <p:cNvPr id="292" name="Google Shape;292;p22"/>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22"/>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4" name="Google Shape;294;p22"/>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5" name="Google Shape;295;p22"/>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6" name="Google Shape;296;p22"/>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97" name="Google Shape;297;p22"/>
              <p:cNvGrpSpPr/>
              <p:nvPr/>
            </p:nvGrpSpPr>
            <p:grpSpPr>
              <a:xfrm>
                <a:off x="304800" y="240850"/>
                <a:ext cx="8388200" cy="4661700"/>
                <a:chOff x="304800" y="240875"/>
                <a:chExt cx="8388200" cy="4661700"/>
              </a:xfrm>
            </p:grpSpPr>
            <p:sp>
              <p:nvSpPr>
                <p:cNvPr id="298" name="Google Shape;298;p22"/>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9" name="Google Shape;299;p22"/>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00" name="Google Shape;300;p22"/>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01" name="Google Shape;301;p22"/>
          <p:cNvSpPr txBox="1">
            <a:spLocks noGrp="1"/>
          </p:cNvSpPr>
          <p:nvPr>
            <p:ph type="title"/>
          </p:nvPr>
        </p:nvSpPr>
        <p:spPr>
          <a:xfrm>
            <a:off x="1806410" y="1680281"/>
            <a:ext cx="2755500" cy="630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2" name="Google Shape;302;p22"/>
          <p:cNvSpPr txBox="1">
            <a:spLocks noGrp="1"/>
          </p:cNvSpPr>
          <p:nvPr>
            <p:ph type="subTitle" idx="1"/>
          </p:nvPr>
        </p:nvSpPr>
        <p:spPr>
          <a:xfrm rot="374">
            <a:off x="1806410" y="2240866"/>
            <a:ext cx="2755500" cy="1260600"/>
          </a:xfrm>
          <a:prstGeom prst="rect">
            <a:avLst/>
          </a:prstGeom>
          <a:noFill/>
        </p:spPr>
        <p:txBody>
          <a:bodyPr spcFirstLastPara="1" wrap="square" lIns="91425" tIns="91425" rIns="91425" bIns="91425" anchor="t" anchorCtr="0">
            <a:noAutofit/>
          </a:bodyPr>
          <a:lstStyle>
            <a:lvl1pPr lvl="0" algn="r" rtl="0">
              <a:spcBef>
                <a:spcPts val="0"/>
              </a:spcBef>
              <a:spcAft>
                <a:spcPts val="0"/>
              </a:spcAft>
              <a:buClr>
                <a:schemeClr val="lt1"/>
              </a:buClr>
              <a:buSzPts val="1400"/>
              <a:buNone/>
              <a:defRPr>
                <a:solidFill>
                  <a:schemeClr val="lt1"/>
                </a:solidFill>
              </a:defRPr>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and text 5">
  <p:cSld name="CUSTOM_12">
    <p:spTree>
      <p:nvGrpSpPr>
        <p:cNvPr id="1" name="Shape 303"/>
        <p:cNvGrpSpPr/>
        <p:nvPr/>
      </p:nvGrpSpPr>
      <p:grpSpPr>
        <a:xfrm>
          <a:off x="0" y="0"/>
          <a:ext cx="0" cy="0"/>
          <a:chOff x="0" y="0"/>
          <a:chExt cx="0" cy="0"/>
        </a:xfrm>
      </p:grpSpPr>
      <p:grpSp>
        <p:nvGrpSpPr>
          <p:cNvPr id="304" name="Google Shape;304;p23"/>
          <p:cNvGrpSpPr/>
          <p:nvPr/>
        </p:nvGrpSpPr>
        <p:grpSpPr>
          <a:xfrm>
            <a:off x="0" y="240725"/>
            <a:ext cx="8693100" cy="4661875"/>
            <a:chOff x="0" y="240725"/>
            <a:chExt cx="8693100" cy="4661875"/>
          </a:xfrm>
        </p:grpSpPr>
        <p:grpSp>
          <p:nvGrpSpPr>
            <p:cNvPr id="305" name="Google Shape;305;p23"/>
            <p:cNvGrpSpPr/>
            <p:nvPr/>
          </p:nvGrpSpPr>
          <p:grpSpPr>
            <a:xfrm>
              <a:off x="304800" y="240850"/>
              <a:ext cx="8388300" cy="4661750"/>
              <a:chOff x="304800" y="240850"/>
              <a:chExt cx="8388300" cy="4661750"/>
            </a:xfrm>
          </p:grpSpPr>
          <p:sp>
            <p:nvSpPr>
              <p:cNvPr id="306" name="Google Shape;306;p23"/>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7" name="Google Shape;307;p23"/>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8" name="Google Shape;308;p23"/>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23"/>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0" name="Google Shape;310;p23"/>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1" name="Google Shape;311;p23"/>
              <p:cNvGrpSpPr/>
              <p:nvPr/>
            </p:nvGrpSpPr>
            <p:grpSpPr>
              <a:xfrm>
                <a:off x="304800" y="240850"/>
                <a:ext cx="8388200" cy="4661700"/>
                <a:chOff x="304800" y="240875"/>
                <a:chExt cx="8388200" cy="4661700"/>
              </a:xfrm>
            </p:grpSpPr>
            <p:sp>
              <p:nvSpPr>
                <p:cNvPr id="312" name="Google Shape;312;p23"/>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3" name="Google Shape;313;p23"/>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14" name="Google Shape;314;p23"/>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5" name="Google Shape;315;p23"/>
          <p:cNvSpPr txBox="1">
            <a:spLocks noGrp="1"/>
          </p:cNvSpPr>
          <p:nvPr>
            <p:ph type="body" idx="1"/>
          </p:nvPr>
        </p:nvSpPr>
        <p:spPr>
          <a:xfrm>
            <a:off x="720000" y="1116475"/>
            <a:ext cx="3852000" cy="14553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316" name="Google Shape;316;p23"/>
          <p:cNvSpPr txBox="1">
            <a:spLocks noGrp="1"/>
          </p:cNvSpPr>
          <p:nvPr>
            <p:ph type="title"/>
          </p:nvPr>
        </p:nvSpPr>
        <p:spPr>
          <a:xfrm>
            <a:off x="720000" y="452419"/>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wo columns 1">
  <p:cSld name="CUSTOM_10">
    <p:spTree>
      <p:nvGrpSpPr>
        <p:cNvPr id="1" name="Shape 317"/>
        <p:cNvGrpSpPr/>
        <p:nvPr/>
      </p:nvGrpSpPr>
      <p:grpSpPr>
        <a:xfrm>
          <a:off x="0" y="0"/>
          <a:ext cx="0" cy="0"/>
          <a:chOff x="0" y="0"/>
          <a:chExt cx="0" cy="0"/>
        </a:xfrm>
      </p:grpSpPr>
      <p:grpSp>
        <p:nvGrpSpPr>
          <p:cNvPr id="318" name="Google Shape;318;p24"/>
          <p:cNvGrpSpPr/>
          <p:nvPr/>
        </p:nvGrpSpPr>
        <p:grpSpPr>
          <a:xfrm>
            <a:off x="0" y="240725"/>
            <a:ext cx="8693100" cy="4661875"/>
            <a:chOff x="0" y="240725"/>
            <a:chExt cx="8693100" cy="4661875"/>
          </a:xfrm>
        </p:grpSpPr>
        <p:grpSp>
          <p:nvGrpSpPr>
            <p:cNvPr id="319" name="Google Shape;319;p24"/>
            <p:cNvGrpSpPr/>
            <p:nvPr/>
          </p:nvGrpSpPr>
          <p:grpSpPr>
            <a:xfrm>
              <a:off x="304800" y="240850"/>
              <a:ext cx="8388300" cy="4661750"/>
              <a:chOff x="304800" y="240850"/>
              <a:chExt cx="8388300" cy="4661750"/>
            </a:xfrm>
          </p:grpSpPr>
          <p:sp>
            <p:nvSpPr>
              <p:cNvPr id="320" name="Google Shape;320;p24"/>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1" name="Google Shape;321;p24"/>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2" name="Google Shape;322;p24"/>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3" name="Google Shape;323;p24"/>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4" name="Google Shape;324;p24"/>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5" name="Google Shape;325;p24"/>
              <p:cNvGrpSpPr/>
              <p:nvPr/>
            </p:nvGrpSpPr>
            <p:grpSpPr>
              <a:xfrm>
                <a:off x="304800" y="240850"/>
                <a:ext cx="8388200" cy="4661700"/>
                <a:chOff x="304800" y="240875"/>
                <a:chExt cx="8388200" cy="4661700"/>
              </a:xfrm>
            </p:grpSpPr>
            <p:sp>
              <p:nvSpPr>
                <p:cNvPr id="326" name="Google Shape;326;p24"/>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7" name="Google Shape;327;p24"/>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28" name="Google Shape;328;p24"/>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9" name="Google Shape;329;p24"/>
          <p:cNvGrpSpPr/>
          <p:nvPr/>
        </p:nvGrpSpPr>
        <p:grpSpPr>
          <a:xfrm>
            <a:off x="4458950" y="237329"/>
            <a:ext cx="4235800" cy="4668571"/>
            <a:chOff x="4458950" y="237329"/>
            <a:chExt cx="4235800" cy="4668571"/>
          </a:xfrm>
        </p:grpSpPr>
        <p:sp>
          <p:nvSpPr>
            <p:cNvPr id="330" name="Google Shape;330;p24"/>
            <p:cNvSpPr/>
            <p:nvPr/>
          </p:nvSpPr>
          <p:spPr>
            <a:xfrm>
              <a:off x="4458950" y="237600"/>
              <a:ext cx="3965100" cy="46683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1" name="Google Shape;331;p24"/>
            <p:cNvSpPr/>
            <p:nvPr/>
          </p:nvSpPr>
          <p:spPr>
            <a:xfrm>
              <a:off x="8373450" y="237329"/>
              <a:ext cx="321300" cy="868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2" name="Google Shape;332;p24"/>
          <p:cNvSpPr txBox="1">
            <a:spLocks noGrp="1"/>
          </p:cNvSpPr>
          <p:nvPr>
            <p:ph type="title"/>
          </p:nvPr>
        </p:nvSpPr>
        <p:spPr>
          <a:xfrm>
            <a:off x="720000" y="453934"/>
            <a:ext cx="7704000" cy="572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33" name="Google Shape;333;p24"/>
          <p:cNvSpPr txBox="1">
            <a:spLocks noGrp="1"/>
          </p:cNvSpPr>
          <p:nvPr>
            <p:ph type="body" idx="1"/>
          </p:nvPr>
        </p:nvSpPr>
        <p:spPr>
          <a:xfrm>
            <a:off x="827792" y="1366800"/>
            <a:ext cx="3416400" cy="2834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334" name="Google Shape;334;p24"/>
          <p:cNvSpPr txBox="1">
            <a:spLocks noGrp="1"/>
          </p:cNvSpPr>
          <p:nvPr>
            <p:ph type="body" idx="2"/>
          </p:nvPr>
        </p:nvSpPr>
        <p:spPr>
          <a:xfrm>
            <a:off x="4679717" y="1366825"/>
            <a:ext cx="3416400" cy="2834400"/>
          </a:xfrm>
          <a:prstGeom prst="rect">
            <a:avLst/>
          </a:prstGeom>
        </p:spPr>
        <p:txBody>
          <a:bodyPr spcFirstLastPara="1" wrap="square" lIns="91425" tIns="91425" rIns="91425" bIns="91425" anchor="t" anchorCtr="0">
            <a:noAutofit/>
          </a:bodyPr>
          <a:lstStyle>
            <a:lvl1pPr marL="457200" lvl="0" indent="-304800" rtl="0">
              <a:spcBef>
                <a:spcPts val="800"/>
              </a:spcBef>
              <a:spcAft>
                <a:spcPts val="0"/>
              </a:spcAft>
              <a:buClr>
                <a:schemeClr val="lt1"/>
              </a:buClr>
              <a:buSzPts val="12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2">
  <p:cSld name="CUSTOM_10_1">
    <p:spTree>
      <p:nvGrpSpPr>
        <p:cNvPr id="1" name="Shape 335"/>
        <p:cNvGrpSpPr/>
        <p:nvPr/>
      </p:nvGrpSpPr>
      <p:grpSpPr>
        <a:xfrm>
          <a:off x="0" y="0"/>
          <a:ext cx="0" cy="0"/>
          <a:chOff x="0" y="0"/>
          <a:chExt cx="0" cy="0"/>
        </a:xfrm>
      </p:grpSpPr>
      <p:grpSp>
        <p:nvGrpSpPr>
          <p:cNvPr id="336" name="Google Shape;336;p25"/>
          <p:cNvGrpSpPr/>
          <p:nvPr/>
        </p:nvGrpSpPr>
        <p:grpSpPr>
          <a:xfrm>
            <a:off x="0" y="240725"/>
            <a:ext cx="8693100" cy="4661875"/>
            <a:chOff x="0" y="240725"/>
            <a:chExt cx="8693100" cy="4661875"/>
          </a:xfrm>
        </p:grpSpPr>
        <p:grpSp>
          <p:nvGrpSpPr>
            <p:cNvPr id="337" name="Google Shape;337;p25"/>
            <p:cNvGrpSpPr/>
            <p:nvPr/>
          </p:nvGrpSpPr>
          <p:grpSpPr>
            <a:xfrm>
              <a:off x="304800" y="240850"/>
              <a:ext cx="8388300" cy="4661750"/>
              <a:chOff x="304800" y="240850"/>
              <a:chExt cx="8388300" cy="4661750"/>
            </a:xfrm>
          </p:grpSpPr>
          <p:sp>
            <p:nvSpPr>
              <p:cNvPr id="338" name="Google Shape;338;p25"/>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25"/>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25"/>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25"/>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25"/>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3" name="Google Shape;343;p25"/>
              <p:cNvGrpSpPr/>
              <p:nvPr/>
            </p:nvGrpSpPr>
            <p:grpSpPr>
              <a:xfrm>
                <a:off x="304800" y="240850"/>
                <a:ext cx="8388200" cy="4661700"/>
                <a:chOff x="304800" y="240875"/>
                <a:chExt cx="8388200" cy="4661700"/>
              </a:xfrm>
            </p:grpSpPr>
            <p:sp>
              <p:nvSpPr>
                <p:cNvPr id="344" name="Google Shape;344;p25"/>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25"/>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46" name="Google Shape;346;p25"/>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47" name="Google Shape;347;p25"/>
          <p:cNvSpPr txBox="1">
            <a:spLocks noGrp="1"/>
          </p:cNvSpPr>
          <p:nvPr>
            <p:ph type="title"/>
          </p:nvPr>
        </p:nvSpPr>
        <p:spPr>
          <a:xfrm>
            <a:off x="720000" y="461128"/>
            <a:ext cx="7704000" cy="572700"/>
          </a:xfrm>
          <a:prstGeom prst="rect">
            <a:avLst/>
          </a:prstGeom>
          <a:noFill/>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48" name="Google Shape;348;p25"/>
          <p:cNvSpPr txBox="1">
            <a:spLocks noGrp="1"/>
          </p:cNvSpPr>
          <p:nvPr>
            <p:ph type="body" idx="1"/>
          </p:nvPr>
        </p:nvSpPr>
        <p:spPr>
          <a:xfrm>
            <a:off x="720000" y="1109625"/>
            <a:ext cx="3630900" cy="2933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Clr>
                <a:schemeClr val="lt1"/>
              </a:buClr>
              <a:buSzPts val="12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349" name="Google Shape;349;p25"/>
          <p:cNvSpPr txBox="1">
            <a:spLocks noGrp="1"/>
          </p:cNvSpPr>
          <p:nvPr>
            <p:ph type="body" idx="2"/>
          </p:nvPr>
        </p:nvSpPr>
        <p:spPr>
          <a:xfrm>
            <a:off x="4571925" y="1610750"/>
            <a:ext cx="3630900" cy="2432400"/>
          </a:xfrm>
          <a:prstGeom prst="rect">
            <a:avLst/>
          </a:prstGeom>
        </p:spPr>
        <p:txBody>
          <a:bodyPr spcFirstLastPara="1" wrap="square" lIns="91425" tIns="91425" rIns="91425" bIns="91425" anchor="t" anchorCtr="0">
            <a:noAutofit/>
          </a:bodyPr>
          <a:lstStyle>
            <a:lvl1pPr marL="457200" lvl="0" indent="-304800" rtl="0">
              <a:spcBef>
                <a:spcPts val="800"/>
              </a:spcBef>
              <a:spcAft>
                <a:spcPts val="0"/>
              </a:spcAft>
              <a:buClr>
                <a:schemeClr val="lt1"/>
              </a:buClr>
              <a:buSzPts val="1200"/>
              <a:buChar char="●"/>
              <a:defRPr sz="1200">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and three columns">
  <p:cSld name="CUSTOM_3">
    <p:spTree>
      <p:nvGrpSpPr>
        <p:cNvPr id="1" name="Shape 350"/>
        <p:cNvGrpSpPr/>
        <p:nvPr/>
      </p:nvGrpSpPr>
      <p:grpSpPr>
        <a:xfrm>
          <a:off x="0" y="0"/>
          <a:ext cx="0" cy="0"/>
          <a:chOff x="0" y="0"/>
          <a:chExt cx="0" cy="0"/>
        </a:xfrm>
      </p:grpSpPr>
      <p:grpSp>
        <p:nvGrpSpPr>
          <p:cNvPr id="351" name="Google Shape;351;p26"/>
          <p:cNvGrpSpPr/>
          <p:nvPr/>
        </p:nvGrpSpPr>
        <p:grpSpPr>
          <a:xfrm>
            <a:off x="0" y="240725"/>
            <a:ext cx="8693100" cy="4661875"/>
            <a:chOff x="0" y="240725"/>
            <a:chExt cx="8693100" cy="4661875"/>
          </a:xfrm>
        </p:grpSpPr>
        <p:grpSp>
          <p:nvGrpSpPr>
            <p:cNvPr id="352" name="Google Shape;352;p26"/>
            <p:cNvGrpSpPr/>
            <p:nvPr/>
          </p:nvGrpSpPr>
          <p:grpSpPr>
            <a:xfrm>
              <a:off x="304800" y="240850"/>
              <a:ext cx="8388300" cy="4661750"/>
              <a:chOff x="304800" y="240850"/>
              <a:chExt cx="8388300" cy="4661750"/>
            </a:xfrm>
          </p:grpSpPr>
          <p:sp>
            <p:nvSpPr>
              <p:cNvPr id="353" name="Google Shape;353;p26"/>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6"/>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6"/>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26"/>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7" name="Google Shape;357;p26"/>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8" name="Google Shape;358;p26"/>
              <p:cNvGrpSpPr/>
              <p:nvPr/>
            </p:nvGrpSpPr>
            <p:grpSpPr>
              <a:xfrm>
                <a:off x="304800" y="240850"/>
                <a:ext cx="8388200" cy="4661700"/>
                <a:chOff x="304800" y="240875"/>
                <a:chExt cx="8388200" cy="4661700"/>
              </a:xfrm>
            </p:grpSpPr>
            <p:sp>
              <p:nvSpPr>
                <p:cNvPr id="359" name="Google Shape;359;p26"/>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0" name="Google Shape;360;p26"/>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61" name="Google Shape;361;p26"/>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2" name="Google Shape;362;p26"/>
          <p:cNvSpPr txBox="1">
            <a:spLocks noGrp="1"/>
          </p:cNvSpPr>
          <p:nvPr>
            <p:ph type="title"/>
          </p:nvPr>
        </p:nvSpPr>
        <p:spPr>
          <a:xfrm rot="-899">
            <a:off x="3401150" y="1416525"/>
            <a:ext cx="4590300" cy="455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363" name="Google Shape;363;p26"/>
          <p:cNvSpPr txBox="1">
            <a:spLocks noGrp="1"/>
          </p:cNvSpPr>
          <p:nvPr>
            <p:ph type="subTitle" idx="1"/>
          </p:nvPr>
        </p:nvSpPr>
        <p:spPr>
          <a:xfrm rot="449">
            <a:off x="3401150" y="1811700"/>
            <a:ext cx="4590300" cy="356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4" name="Google Shape;364;p26"/>
          <p:cNvSpPr txBox="1">
            <a:spLocks noGrp="1"/>
          </p:cNvSpPr>
          <p:nvPr>
            <p:ph type="title" idx="2"/>
          </p:nvPr>
        </p:nvSpPr>
        <p:spPr>
          <a:xfrm>
            <a:off x="3401150" y="2437825"/>
            <a:ext cx="4590300" cy="455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365" name="Google Shape;365;p26"/>
          <p:cNvSpPr txBox="1">
            <a:spLocks noGrp="1"/>
          </p:cNvSpPr>
          <p:nvPr>
            <p:ph type="subTitle" idx="3"/>
          </p:nvPr>
        </p:nvSpPr>
        <p:spPr>
          <a:xfrm>
            <a:off x="3401150" y="2832400"/>
            <a:ext cx="4590300" cy="356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6" name="Google Shape;366;p26"/>
          <p:cNvSpPr txBox="1">
            <a:spLocks noGrp="1"/>
          </p:cNvSpPr>
          <p:nvPr>
            <p:ph type="title" idx="4"/>
          </p:nvPr>
        </p:nvSpPr>
        <p:spPr>
          <a:xfrm>
            <a:off x="3401150" y="3497849"/>
            <a:ext cx="4590300" cy="4554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367" name="Google Shape;367;p26"/>
          <p:cNvSpPr txBox="1">
            <a:spLocks noGrp="1"/>
          </p:cNvSpPr>
          <p:nvPr>
            <p:ph type="subTitle" idx="5"/>
          </p:nvPr>
        </p:nvSpPr>
        <p:spPr>
          <a:xfrm>
            <a:off x="3401150" y="3892425"/>
            <a:ext cx="4590300" cy="356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68" name="Google Shape;368;p26"/>
          <p:cNvSpPr txBox="1">
            <a:spLocks noGrp="1"/>
          </p:cNvSpPr>
          <p:nvPr>
            <p:ph type="title" idx="6"/>
          </p:nvPr>
        </p:nvSpPr>
        <p:spPr>
          <a:xfrm>
            <a:off x="720000" y="4596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3">
  <p:cSld name="CUSTOM_3_1">
    <p:spTree>
      <p:nvGrpSpPr>
        <p:cNvPr id="1" name="Shape 369"/>
        <p:cNvGrpSpPr/>
        <p:nvPr/>
      </p:nvGrpSpPr>
      <p:grpSpPr>
        <a:xfrm>
          <a:off x="0" y="0"/>
          <a:ext cx="0" cy="0"/>
          <a:chOff x="0" y="0"/>
          <a:chExt cx="0" cy="0"/>
        </a:xfrm>
      </p:grpSpPr>
      <p:grpSp>
        <p:nvGrpSpPr>
          <p:cNvPr id="370" name="Google Shape;370;p27"/>
          <p:cNvGrpSpPr/>
          <p:nvPr/>
        </p:nvGrpSpPr>
        <p:grpSpPr>
          <a:xfrm>
            <a:off x="0" y="240725"/>
            <a:ext cx="8693100" cy="4661875"/>
            <a:chOff x="0" y="240725"/>
            <a:chExt cx="8693100" cy="4661875"/>
          </a:xfrm>
        </p:grpSpPr>
        <p:grpSp>
          <p:nvGrpSpPr>
            <p:cNvPr id="371" name="Google Shape;371;p27"/>
            <p:cNvGrpSpPr/>
            <p:nvPr/>
          </p:nvGrpSpPr>
          <p:grpSpPr>
            <a:xfrm>
              <a:off x="304800" y="240850"/>
              <a:ext cx="8388300" cy="4661750"/>
              <a:chOff x="304800" y="240850"/>
              <a:chExt cx="8388300" cy="4661750"/>
            </a:xfrm>
          </p:grpSpPr>
          <p:sp>
            <p:nvSpPr>
              <p:cNvPr id="372" name="Google Shape;372;p27"/>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27"/>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27"/>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27"/>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27"/>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7" name="Google Shape;377;p27"/>
              <p:cNvGrpSpPr/>
              <p:nvPr/>
            </p:nvGrpSpPr>
            <p:grpSpPr>
              <a:xfrm>
                <a:off x="304800" y="240850"/>
                <a:ext cx="8388200" cy="4661700"/>
                <a:chOff x="304800" y="240875"/>
                <a:chExt cx="8388200" cy="4661700"/>
              </a:xfrm>
            </p:grpSpPr>
            <p:sp>
              <p:nvSpPr>
                <p:cNvPr id="378" name="Google Shape;378;p27"/>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27"/>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80" name="Google Shape;380;p27"/>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81" name="Google Shape;381;p27"/>
          <p:cNvSpPr txBox="1">
            <a:spLocks noGrp="1"/>
          </p:cNvSpPr>
          <p:nvPr>
            <p:ph type="title"/>
          </p:nvPr>
        </p:nvSpPr>
        <p:spPr>
          <a:xfrm>
            <a:off x="2955695" y="1761939"/>
            <a:ext cx="2132400" cy="4572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382" name="Google Shape;382;p27"/>
          <p:cNvSpPr txBox="1">
            <a:spLocks noGrp="1"/>
          </p:cNvSpPr>
          <p:nvPr>
            <p:ph type="subTitle" idx="1"/>
          </p:nvPr>
        </p:nvSpPr>
        <p:spPr>
          <a:xfrm>
            <a:off x="2955695" y="2156240"/>
            <a:ext cx="2132400" cy="6039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3" name="Google Shape;383;p27"/>
          <p:cNvSpPr txBox="1">
            <a:spLocks noGrp="1"/>
          </p:cNvSpPr>
          <p:nvPr>
            <p:ph type="title" idx="2"/>
          </p:nvPr>
        </p:nvSpPr>
        <p:spPr>
          <a:xfrm>
            <a:off x="3765311" y="2971077"/>
            <a:ext cx="2132400" cy="4572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384" name="Google Shape;384;p27"/>
          <p:cNvSpPr txBox="1">
            <a:spLocks noGrp="1"/>
          </p:cNvSpPr>
          <p:nvPr>
            <p:ph type="subTitle" idx="3"/>
          </p:nvPr>
        </p:nvSpPr>
        <p:spPr>
          <a:xfrm>
            <a:off x="3765311" y="3365378"/>
            <a:ext cx="2132400" cy="603900"/>
          </a:xfrm>
          <a:prstGeom prst="rect">
            <a:avLst/>
          </a:prstGeom>
        </p:spPr>
        <p:txBody>
          <a:bodyPr spcFirstLastPara="1" wrap="square" lIns="91425" tIns="91425" rIns="91425" bIns="91425" anchor="t" anchorCtr="0">
            <a:noAutofit/>
          </a:bodyPr>
          <a:lstStyle>
            <a:lvl1pPr lvl="0" algn="r"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5" name="Google Shape;385;p27"/>
          <p:cNvSpPr txBox="1">
            <a:spLocks noGrp="1"/>
          </p:cNvSpPr>
          <p:nvPr>
            <p:ph type="title" idx="4"/>
          </p:nvPr>
        </p:nvSpPr>
        <p:spPr>
          <a:xfrm>
            <a:off x="720000" y="451968"/>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86" name="Google Shape;386;p27"/>
          <p:cNvSpPr>
            <a:spLocks noGrp="1"/>
          </p:cNvSpPr>
          <p:nvPr>
            <p:ph type="pic" idx="5"/>
          </p:nvPr>
        </p:nvSpPr>
        <p:spPr>
          <a:xfrm flipH="1">
            <a:off x="732560" y="1354800"/>
            <a:ext cx="1941300" cy="3214200"/>
          </a:xfrm>
          <a:prstGeom prst="rect">
            <a:avLst/>
          </a:prstGeom>
          <a:noFill/>
          <a:ln>
            <a:noFill/>
          </a:ln>
        </p:spPr>
      </p:sp>
      <p:sp>
        <p:nvSpPr>
          <p:cNvPr id="387" name="Google Shape;387;p27"/>
          <p:cNvSpPr>
            <a:spLocks noGrp="1"/>
          </p:cNvSpPr>
          <p:nvPr>
            <p:ph type="pic" idx="6"/>
          </p:nvPr>
        </p:nvSpPr>
        <p:spPr>
          <a:xfrm>
            <a:off x="6118350" y="1354800"/>
            <a:ext cx="2070000" cy="3214200"/>
          </a:xfrm>
          <a:prstGeom prst="rect">
            <a:avLst/>
          </a:prstGeom>
          <a:no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four columns">
  <p:cSld name="CUSTOM_4_2">
    <p:spTree>
      <p:nvGrpSpPr>
        <p:cNvPr id="1" name="Shape 388"/>
        <p:cNvGrpSpPr/>
        <p:nvPr/>
      </p:nvGrpSpPr>
      <p:grpSpPr>
        <a:xfrm>
          <a:off x="0" y="0"/>
          <a:ext cx="0" cy="0"/>
          <a:chOff x="0" y="0"/>
          <a:chExt cx="0" cy="0"/>
        </a:xfrm>
      </p:grpSpPr>
      <p:grpSp>
        <p:nvGrpSpPr>
          <p:cNvPr id="389" name="Google Shape;389;p28"/>
          <p:cNvGrpSpPr/>
          <p:nvPr/>
        </p:nvGrpSpPr>
        <p:grpSpPr>
          <a:xfrm>
            <a:off x="0" y="240725"/>
            <a:ext cx="8693100" cy="4661875"/>
            <a:chOff x="0" y="240725"/>
            <a:chExt cx="8693100" cy="4661875"/>
          </a:xfrm>
        </p:grpSpPr>
        <p:grpSp>
          <p:nvGrpSpPr>
            <p:cNvPr id="390" name="Google Shape;390;p28"/>
            <p:cNvGrpSpPr/>
            <p:nvPr/>
          </p:nvGrpSpPr>
          <p:grpSpPr>
            <a:xfrm>
              <a:off x="304800" y="240850"/>
              <a:ext cx="8388300" cy="4661750"/>
              <a:chOff x="304800" y="240850"/>
              <a:chExt cx="8388300" cy="4661750"/>
            </a:xfrm>
          </p:grpSpPr>
          <p:sp>
            <p:nvSpPr>
              <p:cNvPr id="391" name="Google Shape;391;p28"/>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8"/>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8"/>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8"/>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8"/>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96" name="Google Shape;396;p28"/>
              <p:cNvGrpSpPr/>
              <p:nvPr/>
            </p:nvGrpSpPr>
            <p:grpSpPr>
              <a:xfrm>
                <a:off x="304800" y="240850"/>
                <a:ext cx="8388200" cy="4661700"/>
                <a:chOff x="304800" y="240875"/>
                <a:chExt cx="8388200" cy="4661700"/>
              </a:xfrm>
            </p:grpSpPr>
            <p:sp>
              <p:nvSpPr>
                <p:cNvPr id="397" name="Google Shape;397;p28"/>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8"/>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399" name="Google Shape;399;p28"/>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0" name="Google Shape;400;p28"/>
          <p:cNvSpPr txBox="1">
            <a:spLocks noGrp="1"/>
          </p:cNvSpPr>
          <p:nvPr>
            <p:ph type="title"/>
          </p:nvPr>
        </p:nvSpPr>
        <p:spPr>
          <a:xfrm>
            <a:off x="738000" y="454175"/>
            <a:ext cx="7686000" cy="10752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401" name="Google Shape;401;p28"/>
          <p:cNvSpPr txBox="1">
            <a:spLocks noGrp="1"/>
          </p:cNvSpPr>
          <p:nvPr>
            <p:ph type="subTitle" idx="1"/>
          </p:nvPr>
        </p:nvSpPr>
        <p:spPr>
          <a:xfrm>
            <a:off x="1186251" y="1720100"/>
            <a:ext cx="2274900" cy="4542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2200" b="1">
                <a:solidFill>
                  <a:schemeClr val="lt1"/>
                </a:solidFill>
                <a:latin typeface="Be Vietnam Pro"/>
                <a:ea typeface="Be Vietnam Pro"/>
                <a:cs typeface="Be Vietnam Pro"/>
                <a:sym typeface="Be Vietnam Pro"/>
              </a:defRPr>
            </a:lvl1pPr>
            <a:lvl2pPr lvl="1" algn="r" rtl="0">
              <a:spcBef>
                <a:spcPts val="0"/>
              </a:spcBef>
              <a:spcAft>
                <a:spcPts val="0"/>
              </a:spcAft>
              <a:buNone/>
              <a:defRPr sz="2200" b="1">
                <a:solidFill>
                  <a:schemeClr val="lt1"/>
                </a:solidFill>
                <a:latin typeface="Be Vietnam Pro"/>
                <a:ea typeface="Be Vietnam Pro"/>
                <a:cs typeface="Be Vietnam Pro"/>
                <a:sym typeface="Be Vietnam Pro"/>
              </a:defRPr>
            </a:lvl2pPr>
            <a:lvl3pPr lvl="2" algn="r" rtl="0">
              <a:spcBef>
                <a:spcPts val="0"/>
              </a:spcBef>
              <a:spcAft>
                <a:spcPts val="0"/>
              </a:spcAft>
              <a:buNone/>
              <a:defRPr sz="2200" b="1">
                <a:solidFill>
                  <a:schemeClr val="lt1"/>
                </a:solidFill>
                <a:latin typeface="Be Vietnam Pro"/>
                <a:ea typeface="Be Vietnam Pro"/>
                <a:cs typeface="Be Vietnam Pro"/>
                <a:sym typeface="Be Vietnam Pro"/>
              </a:defRPr>
            </a:lvl3pPr>
            <a:lvl4pPr lvl="3" algn="r" rtl="0">
              <a:spcBef>
                <a:spcPts val="0"/>
              </a:spcBef>
              <a:spcAft>
                <a:spcPts val="0"/>
              </a:spcAft>
              <a:buNone/>
              <a:defRPr sz="2200" b="1">
                <a:solidFill>
                  <a:schemeClr val="lt1"/>
                </a:solidFill>
                <a:latin typeface="Be Vietnam Pro"/>
                <a:ea typeface="Be Vietnam Pro"/>
                <a:cs typeface="Be Vietnam Pro"/>
                <a:sym typeface="Be Vietnam Pro"/>
              </a:defRPr>
            </a:lvl4pPr>
            <a:lvl5pPr lvl="4" algn="r" rtl="0">
              <a:spcBef>
                <a:spcPts val="0"/>
              </a:spcBef>
              <a:spcAft>
                <a:spcPts val="0"/>
              </a:spcAft>
              <a:buNone/>
              <a:defRPr sz="2200" b="1">
                <a:solidFill>
                  <a:schemeClr val="lt1"/>
                </a:solidFill>
                <a:latin typeface="Be Vietnam Pro"/>
                <a:ea typeface="Be Vietnam Pro"/>
                <a:cs typeface="Be Vietnam Pro"/>
                <a:sym typeface="Be Vietnam Pro"/>
              </a:defRPr>
            </a:lvl5pPr>
            <a:lvl6pPr lvl="5" algn="r" rtl="0">
              <a:spcBef>
                <a:spcPts val="0"/>
              </a:spcBef>
              <a:spcAft>
                <a:spcPts val="0"/>
              </a:spcAft>
              <a:buNone/>
              <a:defRPr sz="2200" b="1">
                <a:solidFill>
                  <a:schemeClr val="lt1"/>
                </a:solidFill>
                <a:latin typeface="Be Vietnam Pro"/>
                <a:ea typeface="Be Vietnam Pro"/>
                <a:cs typeface="Be Vietnam Pro"/>
                <a:sym typeface="Be Vietnam Pro"/>
              </a:defRPr>
            </a:lvl6pPr>
            <a:lvl7pPr lvl="6" algn="r" rtl="0">
              <a:spcBef>
                <a:spcPts val="0"/>
              </a:spcBef>
              <a:spcAft>
                <a:spcPts val="0"/>
              </a:spcAft>
              <a:buNone/>
              <a:defRPr sz="2200" b="1">
                <a:solidFill>
                  <a:schemeClr val="lt1"/>
                </a:solidFill>
                <a:latin typeface="Be Vietnam Pro"/>
                <a:ea typeface="Be Vietnam Pro"/>
                <a:cs typeface="Be Vietnam Pro"/>
                <a:sym typeface="Be Vietnam Pro"/>
              </a:defRPr>
            </a:lvl7pPr>
            <a:lvl8pPr lvl="7" algn="r" rtl="0">
              <a:spcBef>
                <a:spcPts val="0"/>
              </a:spcBef>
              <a:spcAft>
                <a:spcPts val="0"/>
              </a:spcAft>
              <a:buNone/>
              <a:defRPr sz="2200" b="1">
                <a:solidFill>
                  <a:schemeClr val="lt1"/>
                </a:solidFill>
                <a:latin typeface="Be Vietnam Pro"/>
                <a:ea typeface="Be Vietnam Pro"/>
                <a:cs typeface="Be Vietnam Pro"/>
                <a:sym typeface="Be Vietnam Pro"/>
              </a:defRPr>
            </a:lvl8pPr>
            <a:lvl9pPr lvl="8" algn="r" rtl="0">
              <a:spcBef>
                <a:spcPts val="0"/>
              </a:spcBef>
              <a:spcAft>
                <a:spcPts val="0"/>
              </a:spcAft>
              <a:buNone/>
              <a:defRPr sz="2200" b="1">
                <a:solidFill>
                  <a:schemeClr val="lt1"/>
                </a:solidFill>
                <a:latin typeface="Be Vietnam Pro"/>
                <a:ea typeface="Be Vietnam Pro"/>
                <a:cs typeface="Be Vietnam Pro"/>
                <a:sym typeface="Be Vietnam Pro"/>
              </a:defRPr>
            </a:lvl9pPr>
          </a:lstStyle>
          <a:p>
            <a:endParaRPr/>
          </a:p>
        </p:txBody>
      </p:sp>
      <p:sp>
        <p:nvSpPr>
          <p:cNvPr id="402" name="Google Shape;402;p28"/>
          <p:cNvSpPr txBox="1">
            <a:spLocks noGrp="1"/>
          </p:cNvSpPr>
          <p:nvPr>
            <p:ph type="subTitle" idx="2"/>
          </p:nvPr>
        </p:nvSpPr>
        <p:spPr>
          <a:xfrm>
            <a:off x="1186251" y="2111457"/>
            <a:ext cx="2274900" cy="6057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a:solidFill>
                  <a:schemeClr val="lt1"/>
                </a:solidFill>
              </a:defRPr>
            </a:lvl1pPr>
            <a:lvl2pPr lvl="1" algn="r" rtl="0">
              <a:spcBef>
                <a:spcPts val="0"/>
              </a:spcBef>
              <a:spcAft>
                <a:spcPts val="0"/>
              </a:spcAft>
              <a:buNone/>
              <a:defRPr>
                <a:solidFill>
                  <a:schemeClr val="lt1"/>
                </a:solidFill>
              </a:defRPr>
            </a:lvl2pPr>
            <a:lvl3pPr lvl="2" algn="r" rtl="0">
              <a:spcBef>
                <a:spcPts val="0"/>
              </a:spcBef>
              <a:spcAft>
                <a:spcPts val="0"/>
              </a:spcAft>
              <a:buNone/>
              <a:defRPr>
                <a:solidFill>
                  <a:schemeClr val="lt1"/>
                </a:solidFill>
              </a:defRPr>
            </a:lvl3pPr>
            <a:lvl4pPr lvl="3" algn="r" rtl="0">
              <a:spcBef>
                <a:spcPts val="0"/>
              </a:spcBef>
              <a:spcAft>
                <a:spcPts val="0"/>
              </a:spcAft>
              <a:buNone/>
              <a:defRPr>
                <a:solidFill>
                  <a:schemeClr val="lt1"/>
                </a:solidFill>
              </a:defRPr>
            </a:lvl4pPr>
            <a:lvl5pPr lvl="4" algn="r" rtl="0">
              <a:spcBef>
                <a:spcPts val="0"/>
              </a:spcBef>
              <a:spcAft>
                <a:spcPts val="0"/>
              </a:spcAft>
              <a:buNone/>
              <a:defRPr>
                <a:solidFill>
                  <a:schemeClr val="lt1"/>
                </a:solidFill>
              </a:defRPr>
            </a:lvl5pPr>
            <a:lvl6pPr lvl="5" algn="r" rtl="0">
              <a:spcBef>
                <a:spcPts val="0"/>
              </a:spcBef>
              <a:spcAft>
                <a:spcPts val="0"/>
              </a:spcAft>
              <a:buNone/>
              <a:defRPr>
                <a:solidFill>
                  <a:schemeClr val="lt1"/>
                </a:solidFill>
              </a:defRPr>
            </a:lvl6pPr>
            <a:lvl7pPr lvl="6" algn="r" rtl="0">
              <a:spcBef>
                <a:spcPts val="0"/>
              </a:spcBef>
              <a:spcAft>
                <a:spcPts val="0"/>
              </a:spcAft>
              <a:buNone/>
              <a:defRPr>
                <a:solidFill>
                  <a:schemeClr val="lt1"/>
                </a:solidFill>
              </a:defRPr>
            </a:lvl7pPr>
            <a:lvl8pPr lvl="7" algn="r" rtl="0">
              <a:spcBef>
                <a:spcPts val="0"/>
              </a:spcBef>
              <a:spcAft>
                <a:spcPts val="0"/>
              </a:spcAft>
              <a:buNone/>
              <a:defRPr>
                <a:solidFill>
                  <a:schemeClr val="lt1"/>
                </a:solidFill>
              </a:defRPr>
            </a:lvl8pPr>
            <a:lvl9pPr lvl="8" algn="r" rtl="0">
              <a:spcBef>
                <a:spcPts val="0"/>
              </a:spcBef>
              <a:spcAft>
                <a:spcPts val="0"/>
              </a:spcAft>
              <a:buNone/>
              <a:defRPr>
                <a:solidFill>
                  <a:schemeClr val="lt1"/>
                </a:solidFill>
              </a:defRPr>
            </a:lvl9pPr>
          </a:lstStyle>
          <a:p>
            <a:endParaRPr/>
          </a:p>
        </p:txBody>
      </p:sp>
      <p:sp>
        <p:nvSpPr>
          <p:cNvPr id="403" name="Google Shape;403;p28"/>
          <p:cNvSpPr txBox="1">
            <a:spLocks noGrp="1"/>
          </p:cNvSpPr>
          <p:nvPr>
            <p:ph type="subTitle" idx="3"/>
          </p:nvPr>
        </p:nvSpPr>
        <p:spPr>
          <a:xfrm>
            <a:off x="5452650" y="1720100"/>
            <a:ext cx="2274900" cy="454200"/>
          </a:xfrm>
          <a:prstGeom prst="rect">
            <a:avLst/>
          </a:prstGeom>
        </p:spPr>
        <p:txBody>
          <a:bodyPr spcFirstLastPara="1" wrap="square" lIns="91425" tIns="91425" rIns="91425" bIns="91425" anchor="b" anchorCtr="0">
            <a:noAutofit/>
          </a:bodyPr>
          <a:lstStyle>
            <a:lvl1pPr lvl="0" rtl="0">
              <a:spcBef>
                <a:spcPts val="0"/>
              </a:spcBef>
              <a:spcAft>
                <a:spcPts val="0"/>
              </a:spcAft>
              <a:buNone/>
              <a:defRPr sz="2200" b="1">
                <a:solidFill>
                  <a:schemeClr val="lt1"/>
                </a:solidFill>
                <a:latin typeface="Be Vietnam Pro"/>
                <a:ea typeface="Be Vietnam Pro"/>
                <a:cs typeface="Be Vietnam Pro"/>
                <a:sym typeface="Be Vietnam Pro"/>
              </a:defRPr>
            </a:lvl1pPr>
            <a:lvl2pPr lvl="1" rtl="0">
              <a:spcBef>
                <a:spcPts val="0"/>
              </a:spcBef>
              <a:spcAft>
                <a:spcPts val="0"/>
              </a:spcAft>
              <a:buNone/>
              <a:defRPr sz="2200" b="1">
                <a:solidFill>
                  <a:schemeClr val="lt1"/>
                </a:solidFill>
                <a:latin typeface="Be Vietnam Pro"/>
                <a:ea typeface="Be Vietnam Pro"/>
                <a:cs typeface="Be Vietnam Pro"/>
                <a:sym typeface="Be Vietnam Pro"/>
              </a:defRPr>
            </a:lvl2pPr>
            <a:lvl3pPr lvl="2" rtl="0">
              <a:spcBef>
                <a:spcPts val="0"/>
              </a:spcBef>
              <a:spcAft>
                <a:spcPts val="0"/>
              </a:spcAft>
              <a:buNone/>
              <a:defRPr sz="2200" b="1">
                <a:solidFill>
                  <a:schemeClr val="lt1"/>
                </a:solidFill>
                <a:latin typeface="Be Vietnam Pro"/>
                <a:ea typeface="Be Vietnam Pro"/>
                <a:cs typeface="Be Vietnam Pro"/>
                <a:sym typeface="Be Vietnam Pro"/>
              </a:defRPr>
            </a:lvl3pPr>
            <a:lvl4pPr lvl="3" rtl="0">
              <a:spcBef>
                <a:spcPts val="0"/>
              </a:spcBef>
              <a:spcAft>
                <a:spcPts val="0"/>
              </a:spcAft>
              <a:buNone/>
              <a:defRPr sz="2200" b="1">
                <a:solidFill>
                  <a:schemeClr val="lt1"/>
                </a:solidFill>
                <a:latin typeface="Be Vietnam Pro"/>
                <a:ea typeface="Be Vietnam Pro"/>
                <a:cs typeface="Be Vietnam Pro"/>
                <a:sym typeface="Be Vietnam Pro"/>
              </a:defRPr>
            </a:lvl4pPr>
            <a:lvl5pPr lvl="4" rtl="0">
              <a:spcBef>
                <a:spcPts val="0"/>
              </a:spcBef>
              <a:spcAft>
                <a:spcPts val="0"/>
              </a:spcAft>
              <a:buNone/>
              <a:defRPr sz="2200" b="1">
                <a:solidFill>
                  <a:schemeClr val="lt1"/>
                </a:solidFill>
                <a:latin typeface="Be Vietnam Pro"/>
                <a:ea typeface="Be Vietnam Pro"/>
                <a:cs typeface="Be Vietnam Pro"/>
                <a:sym typeface="Be Vietnam Pro"/>
              </a:defRPr>
            </a:lvl5pPr>
            <a:lvl6pPr lvl="5" rtl="0">
              <a:spcBef>
                <a:spcPts val="0"/>
              </a:spcBef>
              <a:spcAft>
                <a:spcPts val="0"/>
              </a:spcAft>
              <a:buNone/>
              <a:defRPr sz="2200" b="1">
                <a:solidFill>
                  <a:schemeClr val="lt1"/>
                </a:solidFill>
                <a:latin typeface="Be Vietnam Pro"/>
                <a:ea typeface="Be Vietnam Pro"/>
                <a:cs typeface="Be Vietnam Pro"/>
                <a:sym typeface="Be Vietnam Pro"/>
              </a:defRPr>
            </a:lvl6pPr>
            <a:lvl7pPr lvl="6" rtl="0">
              <a:spcBef>
                <a:spcPts val="0"/>
              </a:spcBef>
              <a:spcAft>
                <a:spcPts val="0"/>
              </a:spcAft>
              <a:buNone/>
              <a:defRPr sz="2200" b="1">
                <a:solidFill>
                  <a:schemeClr val="lt1"/>
                </a:solidFill>
                <a:latin typeface="Be Vietnam Pro"/>
                <a:ea typeface="Be Vietnam Pro"/>
                <a:cs typeface="Be Vietnam Pro"/>
                <a:sym typeface="Be Vietnam Pro"/>
              </a:defRPr>
            </a:lvl7pPr>
            <a:lvl8pPr lvl="7" rtl="0">
              <a:spcBef>
                <a:spcPts val="0"/>
              </a:spcBef>
              <a:spcAft>
                <a:spcPts val="0"/>
              </a:spcAft>
              <a:buNone/>
              <a:defRPr sz="2200" b="1">
                <a:solidFill>
                  <a:schemeClr val="lt1"/>
                </a:solidFill>
                <a:latin typeface="Be Vietnam Pro"/>
                <a:ea typeface="Be Vietnam Pro"/>
                <a:cs typeface="Be Vietnam Pro"/>
                <a:sym typeface="Be Vietnam Pro"/>
              </a:defRPr>
            </a:lvl8pPr>
            <a:lvl9pPr lvl="8" rtl="0">
              <a:spcBef>
                <a:spcPts val="0"/>
              </a:spcBef>
              <a:spcAft>
                <a:spcPts val="0"/>
              </a:spcAft>
              <a:buNone/>
              <a:defRPr sz="2200" b="1">
                <a:solidFill>
                  <a:schemeClr val="lt1"/>
                </a:solidFill>
                <a:latin typeface="Be Vietnam Pro"/>
                <a:ea typeface="Be Vietnam Pro"/>
                <a:cs typeface="Be Vietnam Pro"/>
                <a:sym typeface="Be Vietnam Pro"/>
              </a:defRPr>
            </a:lvl9pPr>
          </a:lstStyle>
          <a:p>
            <a:endParaRPr/>
          </a:p>
        </p:txBody>
      </p:sp>
      <p:sp>
        <p:nvSpPr>
          <p:cNvPr id="404" name="Google Shape;404;p28"/>
          <p:cNvSpPr txBox="1">
            <a:spLocks noGrp="1"/>
          </p:cNvSpPr>
          <p:nvPr>
            <p:ph type="subTitle" idx="4"/>
          </p:nvPr>
        </p:nvSpPr>
        <p:spPr>
          <a:xfrm>
            <a:off x="5452650" y="2111456"/>
            <a:ext cx="2274900" cy="605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lt1"/>
                </a:solidFill>
              </a:defRPr>
            </a:lvl1pPr>
            <a:lvl2pPr lvl="1" rtl="0">
              <a:spcBef>
                <a:spcPts val="0"/>
              </a:spcBef>
              <a:spcAft>
                <a:spcPts val="0"/>
              </a:spcAft>
              <a:buNone/>
              <a:defRPr>
                <a:solidFill>
                  <a:schemeClr val="lt1"/>
                </a:solidFill>
              </a:defRPr>
            </a:lvl2pPr>
            <a:lvl3pPr lvl="2" rtl="0">
              <a:spcBef>
                <a:spcPts val="0"/>
              </a:spcBef>
              <a:spcAft>
                <a:spcPts val="0"/>
              </a:spcAft>
              <a:buNone/>
              <a:defRPr>
                <a:solidFill>
                  <a:schemeClr val="lt1"/>
                </a:solidFill>
              </a:defRPr>
            </a:lvl3pPr>
            <a:lvl4pPr lvl="3" rtl="0">
              <a:spcBef>
                <a:spcPts val="0"/>
              </a:spcBef>
              <a:spcAft>
                <a:spcPts val="0"/>
              </a:spcAft>
              <a:buNone/>
              <a:defRPr>
                <a:solidFill>
                  <a:schemeClr val="lt1"/>
                </a:solidFill>
              </a:defRPr>
            </a:lvl4pPr>
            <a:lvl5pPr lvl="4" rtl="0">
              <a:spcBef>
                <a:spcPts val="0"/>
              </a:spcBef>
              <a:spcAft>
                <a:spcPts val="0"/>
              </a:spcAft>
              <a:buNone/>
              <a:defRPr>
                <a:solidFill>
                  <a:schemeClr val="lt1"/>
                </a:solidFill>
              </a:defRPr>
            </a:lvl5pPr>
            <a:lvl6pPr lvl="5" rtl="0">
              <a:spcBef>
                <a:spcPts val="0"/>
              </a:spcBef>
              <a:spcAft>
                <a:spcPts val="0"/>
              </a:spcAft>
              <a:buNone/>
              <a:defRPr>
                <a:solidFill>
                  <a:schemeClr val="lt1"/>
                </a:solidFill>
              </a:defRPr>
            </a:lvl6pPr>
            <a:lvl7pPr lvl="6" rtl="0">
              <a:spcBef>
                <a:spcPts val="0"/>
              </a:spcBef>
              <a:spcAft>
                <a:spcPts val="0"/>
              </a:spcAft>
              <a:buNone/>
              <a:defRPr>
                <a:solidFill>
                  <a:schemeClr val="lt1"/>
                </a:solidFill>
              </a:defRPr>
            </a:lvl7pPr>
            <a:lvl8pPr lvl="7" rtl="0">
              <a:spcBef>
                <a:spcPts val="0"/>
              </a:spcBef>
              <a:spcAft>
                <a:spcPts val="0"/>
              </a:spcAft>
              <a:buNone/>
              <a:defRPr>
                <a:solidFill>
                  <a:schemeClr val="lt1"/>
                </a:solidFill>
              </a:defRPr>
            </a:lvl8pPr>
            <a:lvl9pPr lvl="8" rtl="0">
              <a:spcBef>
                <a:spcPts val="0"/>
              </a:spcBef>
              <a:spcAft>
                <a:spcPts val="0"/>
              </a:spcAft>
              <a:buNone/>
              <a:defRPr>
                <a:solidFill>
                  <a:schemeClr val="lt1"/>
                </a:solidFill>
              </a:defRPr>
            </a:lvl9pPr>
          </a:lstStyle>
          <a:p>
            <a:endParaRPr/>
          </a:p>
        </p:txBody>
      </p:sp>
      <p:sp>
        <p:nvSpPr>
          <p:cNvPr id="405" name="Google Shape;405;p28"/>
          <p:cNvSpPr txBox="1">
            <a:spLocks noGrp="1"/>
          </p:cNvSpPr>
          <p:nvPr>
            <p:ph type="subTitle" idx="5"/>
          </p:nvPr>
        </p:nvSpPr>
        <p:spPr>
          <a:xfrm>
            <a:off x="1187896" y="3097557"/>
            <a:ext cx="2273400" cy="454200"/>
          </a:xfrm>
          <a:prstGeom prst="rect">
            <a:avLst/>
          </a:prstGeom>
        </p:spPr>
        <p:txBody>
          <a:bodyPr spcFirstLastPara="1" wrap="square" lIns="91425" tIns="91425" rIns="91425" bIns="91425" anchor="b" anchorCtr="0">
            <a:noAutofit/>
          </a:bodyPr>
          <a:lstStyle>
            <a:lvl1pPr lvl="0" algn="r" rtl="0">
              <a:spcBef>
                <a:spcPts val="0"/>
              </a:spcBef>
              <a:spcAft>
                <a:spcPts val="0"/>
              </a:spcAft>
              <a:buNone/>
              <a:defRPr sz="2200" b="1">
                <a:solidFill>
                  <a:schemeClr val="lt1"/>
                </a:solidFill>
                <a:latin typeface="Be Vietnam Pro"/>
                <a:ea typeface="Be Vietnam Pro"/>
                <a:cs typeface="Be Vietnam Pro"/>
                <a:sym typeface="Be Vietnam Pro"/>
              </a:defRPr>
            </a:lvl1pPr>
            <a:lvl2pPr lvl="1" algn="r" rtl="0">
              <a:spcBef>
                <a:spcPts val="0"/>
              </a:spcBef>
              <a:spcAft>
                <a:spcPts val="0"/>
              </a:spcAft>
              <a:buNone/>
              <a:defRPr sz="2200" b="1">
                <a:solidFill>
                  <a:schemeClr val="lt1"/>
                </a:solidFill>
                <a:latin typeface="Be Vietnam Pro"/>
                <a:ea typeface="Be Vietnam Pro"/>
                <a:cs typeface="Be Vietnam Pro"/>
                <a:sym typeface="Be Vietnam Pro"/>
              </a:defRPr>
            </a:lvl2pPr>
            <a:lvl3pPr lvl="2" algn="r" rtl="0">
              <a:spcBef>
                <a:spcPts val="0"/>
              </a:spcBef>
              <a:spcAft>
                <a:spcPts val="0"/>
              </a:spcAft>
              <a:buNone/>
              <a:defRPr sz="2200" b="1">
                <a:solidFill>
                  <a:schemeClr val="lt1"/>
                </a:solidFill>
                <a:latin typeface="Be Vietnam Pro"/>
                <a:ea typeface="Be Vietnam Pro"/>
                <a:cs typeface="Be Vietnam Pro"/>
                <a:sym typeface="Be Vietnam Pro"/>
              </a:defRPr>
            </a:lvl3pPr>
            <a:lvl4pPr lvl="3" algn="r" rtl="0">
              <a:spcBef>
                <a:spcPts val="0"/>
              </a:spcBef>
              <a:spcAft>
                <a:spcPts val="0"/>
              </a:spcAft>
              <a:buNone/>
              <a:defRPr sz="2200" b="1">
                <a:solidFill>
                  <a:schemeClr val="lt1"/>
                </a:solidFill>
                <a:latin typeface="Be Vietnam Pro"/>
                <a:ea typeface="Be Vietnam Pro"/>
                <a:cs typeface="Be Vietnam Pro"/>
                <a:sym typeface="Be Vietnam Pro"/>
              </a:defRPr>
            </a:lvl4pPr>
            <a:lvl5pPr lvl="4" algn="r" rtl="0">
              <a:spcBef>
                <a:spcPts val="0"/>
              </a:spcBef>
              <a:spcAft>
                <a:spcPts val="0"/>
              </a:spcAft>
              <a:buNone/>
              <a:defRPr sz="2200" b="1">
                <a:solidFill>
                  <a:schemeClr val="lt1"/>
                </a:solidFill>
                <a:latin typeface="Be Vietnam Pro"/>
                <a:ea typeface="Be Vietnam Pro"/>
                <a:cs typeface="Be Vietnam Pro"/>
                <a:sym typeface="Be Vietnam Pro"/>
              </a:defRPr>
            </a:lvl5pPr>
            <a:lvl6pPr lvl="5" algn="r" rtl="0">
              <a:spcBef>
                <a:spcPts val="0"/>
              </a:spcBef>
              <a:spcAft>
                <a:spcPts val="0"/>
              </a:spcAft>
              <a:buNone/>
              <a:defRPr sz="2200" b="1">
                <a:solidFill>
                  <a:schemeClr val="lt1"/>
                </a:solidFill>
                <a:latin typeface="Be Vietnam Pro"/>
                <a:ea typeface="Be Vietnam Pro"/>
                <a:cs typeface="Be Vietnam Pro"/>
                <a:sym typeface="Be Vietnam Pro"/>
              </a:defRPr>
            </a:lvl6pPr>
            <a:lvl7pPr lvl="6" algn="r" rtl="0">
              <a:spcBef>
                <a:spcPts val="0"/>
              </a:spcBef>
              <a:spcAft>
                <a:spcPts val="0"/>
              </a:spcAft>
              <a:buNone/>
              <a:defRPr sz="2200" b="1">
                <a:solidFill>
                  <a:schemeClr val="lt1"/>
                </a:solidFill>
                <a:latin typeface="Be Vietnam Pro"/>
                <a:ea typeface="Be Vietnam Pro"/>
                <a:cs typeface="Be Vietnam Pro"/>
                <a:sym typeface="Be Vietnam Pro"/>
              </a:defRPr>
            </a:lvl7pPr>
            <a:lvl8pPr lvl="7" algn="r" rtl="0">
              <a:spcBef>
                <a:spcPts val="0"/>
              </a:spcBef>
              <a:spcAft>
                <a:spcPts val="0"/>
              </a:spcAft>
              <a:buNone/>
              <a:defRPr sz="2200" b="1">
                <a:solidFill>
                  <a:schemeClr val="lt1"/>
                </a:solidFill>
                <a:latin typeface="Be Vietnam Pro"/>
                <a:ea typeface="Be Vietnam Pro"/>
                <a:cs typeface="Be Vietnam Pro"/>
                <a:sym typeface="Be Vietnam Pro"/>
              </a:defRPr>
            </a:lvl8pPr>
            <a:lvl9pPr lvl="8" algn="r" rtl="0">
              <a:spcBef>
                <a:spcPts val="0"/>
              </a:spcBef>
              <a:spcAft>
                <a:spcPts val="0"/>
              </a:spcAft>
              <a:buNone/>
              <a:defRPr sz="2200" b="1">
                <a:solidFill>
                  <a:schemeClr val="lt1"/>
                </a:solidFill>
                <a:latin typeface="Be Vietnam Pro"/>
                <a:ea typeface="Be Vietnam Pro"/>
                <a:cs typeface="Be Vietnam Pro"/>
                <a:sym typeface="Be Vietnam Pro"/>
              </a:defRPr>
            </a:lvl9pPr>
          </a:lstStyle>
          <a:p>
            <a:endParaRPr/>
          </a:p>
        </p:txBody>
      </p:sp>
      <p:sp>
        <p:nvSpPr>
          <p:cNvPr id="406" name="Google Shape;406;p28"/>
          <p:cNvSpPr txBox="1">
            <a:spLocks noGrp="1"/>
          </p:cNvSpPr>
          <p:nvPr>
            <p:ph type="subTitle" idx="6"/>
          </p:nvPr>
        </p:nvSpPr>
        <p:spPr>
          <a:xfrm>
            <a:off x="1187896" y="3487973"/>
            <a:ext cx="2273400" cy="605700"/>
          </a:xfrm>
          <a:prstGeom prst="rect">
            <a:avLst/>
          </a:prstGeom>
        </p:spPr>
        <p:txBody>
          <a:bodyPr spcFirstLastPara="1" wrap="square" lIns="91425" tIns="91425" rIns="91425" bIns="91425" anchor="t" anchorCtr="0">
            <a:noAutofit/>
          </a:bodyPr>
          <a:lstStyle>
            <a:lvl1pPr lvl="0" algn="r" rtl="0">
              <a:spcBef>
                <a:spcPts val="0"/>
              </a:spcBef>
              <a:spcAft>
                <a:spcPts val="0"/>
              </a:spcAft>
              <a:buNone/>
              <a:defRPr>
                <a:solidFill>
                  <a:schemeClr val="lt1"/>
                </a:solidFill>
              </a:defRPr>
            </a:lvl1pPr>
            <a:lvl2pPr lvl="1" algn="r" rtl="0">
              <a:spcBef>
                <a:spcPts val="0"/>
              </a:spcBef>
              <a:spcAft>
                <a:spcPts val="0"/>
              </a:spcAft>
              <a:buNone/>
              <a:defRPr>
                <a:solidFill>
                  <a:schemeClr val="lt1"/>
                </a:solidFill>
              </a:defRPr>
            </a:lvl2pPr>
            <a:lvl3pPr lvl="2" algn="r" rtl="0">
              <a:spcBef>
                <a:spcPts val="0"/>
              </a:spcBef>
              <a:spcAft>
                <a:spcPts val="0"/>
              </a:spcAft>
              <a:buNone/>
              <a:defRPr>
                <a:solidFill>
                  <a:schemeClr val="lt1"/>
                </a:solidFill>
              </a:defRPr>
            </a:lvl3pPr>
            <a:lvl4pPr lvl="3" algn="r" rtl="0">
              <a:spcBef>
                <a:spcPts val="0"/>
              </a:spcBef>
              <a:spcAft>
                <a:spcPts val="0"/>
              </a:spcAft>
              <a:buNone/>
              <a:defRPr>
                <a:solidFill>
                  <a:schemeClr val="lt1"/>
                </a:solidFill>
              </a:defRPr>
            </a:lvl4pPr>
            <a:lvl5pPr lvl="4" algn="r" rtl="0">
              <a:spcBef>
                <a:spcPts val="0"/>
              </a:spcBef>
              <a:spcAft>
                <a:spcPts val="0"/>
              </a:spcAft>
              <a:buNone/>
              <a:defRPr>
                <a:solidFill>
                  <a:schemeClr val="lt1"/>
                </a:solidFill>
              </a:defRPr>
            </a:lvl5pPr>
            <a:lvl6pPr lvl="5" algn="r" rtl="0">
              <a:spcBef>
                <a:spcPts val="0"/>
              </a:spcBef>
              <a:spcAft>
                <a:spcPts val="0"/>
              </a:spcAft>
              <a:buNone/>
              <a:defRPr>
                <a:solidFill>
                  <a:schemeClr val="lt1"/>
                </a:solidFill>
              </a:defRPr>
            </a:lvl6pPr>
            <a:lvl7pPr lvl="6" algn="r" rtl="0">
              <a:spcBef>
                <a:spcPts val="0"/>
              </a:spcBef>
              <a:spcAft>
                <a:spcPts val="0"/>
              </a:spcAft>
              <a:buNone/>
              <a:defRPr>
                <a:solidFill>
                  <a:schemeClr val="lt1"/>
                </a:solidFill>
              </a:defRPr>
            </a:lvl7pPr>
            <a:lvl8pPr lvl="7" algn="r" rtl="0">
              <a:spcBef>
                <a:spcPts val="0"/>
              </a:spcBef>
              <a:spcAft>
                <a:spcPts val="0"/>
              </a:spcAft>
              <a:buNone/>
              <a:defRPr>
                <a:solidFill>
                  <a:schemeClr val="lt1"/>
                </a:solidFill>
              </a:defRPr>
            </a:lvl8pPr>
            <a:lvl9pPr lvl="8" algn="r" rtl="0">
              <a:spcBef>
                <a:spcPts val="0"/>
              </a:spcBef>
              <a:spcAft>
                <a:spcPts val="0"/>
              </a:spcAft>
              <a:buNone/>
              <a:defRPr>
                <a:solidFill>
                  <a:schemeClr val="lt1"/>
                </a:solidFill>
              </a:defRPr>
            </a:lvl9pPr>
          </a:lstStyle>
          <a:p>
            <a:endParaRPr/>
          </a:p>
        </p:txBody>
      </p:sp>
      <p:sp>
        <p:nvSpPr>
          <p:cNvPr id="407" name="Google Shape;407;p28"/>
          <p:cNvSpPr txBox="1">
            <a:spLocks noGrp="1"/>
          </p:cNvSpPr>
          <p:nvPr>
            <p:ph type="subTitle" idx="7"/>
          </p:nvPr>
        </p:nvSpPr>
        <p:spPr>
          <a:xfrm>
            <a:off x="5452650" y="3097557"/>
            <a:ext cx="2274900" cy="454200"/>
          </a:xfrm>
          <a:prstGeom prst="rect">
            <a:avLst/>
          </a:prstGeom>
        </p:spPr>
        <p:txBody>
          <a:bodyPr spcFirstLastPara="1" wrap="square" lIns="91425" tIns="91425" rIns="91425" bIns="91425" anchor="b" anchorCtr="0">
            <a:noAutofit/>
          </a:bodyPr>
          <a:lstStyle>
            <a:lvl1pPr lvl="0" rtl="0">
              <a:spcBef>
                <a:spcPts val="0"/>
              </a:spcBef>
              <a:spcAft>
                <a:spcPts val="0"/>
              </a:spcAft>
              <a:buNone/>
              <a:defRPr sz="2200" b="1">
                <a:solidFill>
                  <a:schemeClr val="lt1"/>
                </a:solidFill>
                <a:latin typeface="Be Vietnam Pro"/>
                <a:ea typeface="Be Vietnam Pro"/>
                <a:cs typeface="Be Vietnam Pro"/>
                <a:sym typeface="Be Vietnam Pro"/>
              </a:defRPr>
            </a:lvl1pPr>
            <a:lvl2pPr lvl="1" rtl="0">
              <a:spcBef>
                <a:spcPts val="0"/>
              </a:spcBef>
              <a:spcAft>
                <a:spcPts val="0"/>
              </a:spcAft>
              <a:buNone/>
              <a:defRPr sz="2200" b="1">
                <a:solidFill>
                  <a:schemeClr val="lt1"/>
                </a:solidFill>
                <a:latin typeface="Be Vietnam Pro"/>
                <a:ea typeface="Be Vietnam Pro"/>
                <a:cs typeface="Be Vietnam Pro"/>
                <a:sym typeface="Be Vietnam Pro"/>
              </a:defRPr>
            </a:lvl2pPr>
            <a:lvl3pPr lvl="2" rtl="0">
              <a:spcBef>
                <a:spcPts val="0"/>
              </a:spcBef>
              <a:spcAft>
                <a:spcPts val="0"/>
              </a:spcAft>
              <a:buNone/>
              <a:defRPr sz="2200" b="1">
                <a:solidFill>
                  <a:schemeClr val="lt1"/>
                </a:solidFill>
                <a:latin typeface="Be Vietnam Pro"/>
                <a:ea typeface="Be Vietnam Pro"/>
                <a:cs typeface="Be Vietnam Pro"/>
                <a:sym typeface="Be Vietnam Pro"/>
              </a:defRPr>
            </a:lvl3pPr>
            <a:lvl4pPr lvl="3" rtl="0">
              <a:spcBef>
                <a:spcPts val="0"/>
              </a:spcBef>
              <a:spcAft>
                <a:spcPts val="0"/>
              </a:spcAft>
              <a:buNone/>
              <a:defRPr sz="2200" b="1">
                <a:solidFill>
                  <a:schemeClr val="lt1"/>
                </a:solidFill>
                <a:latin typeface="Be Vietnam Pro"/>
                <a:ea typeface="Be Vietnam Pro"/>
                <a:cs typeface="Be Vietnam Pro"/>
                <a:sym typeface="Be Vietnam Pro"/>
              </a:defRPr>
            </a:lvl4pPr>
            <a:lvl5pPr lvl="4" rtl="0">
              <a:spcBef>
                <a:spcPts val="0"/>
              </a:spcBef>
              <a:spcAft>
                <a:spcPts val="0"/>
              </a:spcAft>
              <a:buNone/>
              <a:defRPr sz="2200" b="1">
                <a:solidFill>
                  <a:schemeClr val="lt1"/>
                </a:solidFill>
                <a:latin typeface="Be Vietnam Pro"/>
                <a:ea typeface="Be Vietnam Pro"/>
                <a:cs typeface="Be Vietnam Pro"/>
                <a:sym typeface="Be Vietnam Pro"/>
              </a:defRPr>
            </a:lvl5pPr>
            <a:lvl6pPr lvl="5" rtl="0">
              <a:spcBef>
                <a:spcPts val="0"/>
              </a:spcBef>
              <a:spcAft>
                <a:spcPts val="0"/>
              </a:spcAft>
              <a:buNone/>
              <a:defRPr sz="2200" b="1">
                <a:solidFill>
                  <a:schemeClr val="lt1"/>
                </a:solidFill>
                <a:latin typeface="Be Vietnam Pro"/>
                <a:ea typeface="Be Vietnam Pro"/>
                <a:cs typeface="Be Vietnam Pro"/>
                <a:sym typeface="Be Vietnam Pro"/>
              </a:defRPr>
            </a:lvl6pPr>
            <a:lvl7pPr lvl="6" rtl="0">
              <a:spcBef>
                <a:spcPts val="0"/>
              </a:spcBef>
              <a:spcAft>
                <a:spcPts val="0"/>
              </a:spcAft>
              <a:buNone/>
              <a:defRPr sz="2200" b="1">
                <a:solidFill>
                  <a:schemeClr val="lt1"/>
                </a:solidFill>
                <a:latin typeface="Be Vietnam Pro"/>
                <a:ea typeface="Be Vietnam Pro"/>
                <a:cs typeface="Be Vietnam Pro"/>
                <a:sym typeface="Be Vietnam Pro"/>
              </a:defRPr>
            </a:lvl7pPr>
            <a:lvl8pPr lvl="7" rtl="0">
              <a:spcBef>
                <a:spcPts val="0"/>
              </a:spcBef>
              <a:spcAft>
                <a:spcPts val="0"/>
              </a:spcAft>
              <a:buNone/>
              <a:defRPr sz="2200" b="1">
                <a:solidFill>
                  <a:schemeClr val="lt1"/>
                </a:solidFill>
                <a:latin typeface="Be Vietnam Pro"/>
                <a:ea typeface="Be Vietnam Pro"/>
                <a:cs typeface="Be Vietnam Pro"/>
                <a:sym typeface="Be Vietnam Pro"/>
              </a:defRPr>
            </a:lvl8pPr>
            <a:lvl9pPr lvl="8" rtl="0">
              <a:spcBef>
                <a:spcPts val="0"/>
              </a:spcBef>
              <a:spcAft>
                <a:spcPts val="0"/>
              </a:spcAft>
              <a:buNone/>
              <a:defRPr sz="2200" b="1">
                <a:solidFill>
                  <a:schemeClr val="lt1"/>
                </a:solidFill>
                <a:latin typeface="Be Vietnam Pro"/>
                <a:ea typeface="Be Vietnam Pro"/>
                <a:cs typeface="Be Vietnam Pro"/>
                <a:sym typeface="Be Vietnam Pro"/>
              </a:defRPr>
            </a:lvl9pPr>
          </a:lstStyle>
          <a:p>
            <a:endParaRPr/>
          </a:p>
        </p:txBody>
      </p:sp>
      <p:sp>
        <p:nvSpPr>
          <p:cNvPr id="408" name="Google Shape;408;p28"/>
          <p:cNvSpPr txBox="1">
            <a:spLocks noGrp="1"/>
          </p:cNvSpPr>
          <p:nvPr>
            <p:ph type="subTitle" idx="8"/>
          </p:nvPr>
        </p:nvSpPr>
        <p:spPr>
          <a:xfrm>
            <a:off x="5452650" y="3487972"/>
            <a:ext cx="2274900" cy="605700"/>
          </a:xfrm>
          <a:prstGeom prst="rect">
            <a:avLst/>
          </a:prstGeom>
        </p:spPr>
        <p:txBody>
          <a:bodyPr spcFirstLastPara="1" wrap="square" lIns="91425" tIns="91425" rIns="91425" bIns="91425" anchor="t" anchorCtr="0">
            <a:noAutofit/>
          </a:bodyPr>
          <a:lstStyle>
            <a:lvl1pPr lvl="0" rtl="0">
              <a:spcBef>
                <a:spcPts val="0"/>
              </a:spcBef>
              <a:spcAft>
                <a:spcPts val="0"/>
              </a:spcAft>
              <a:buNone/>
              <a:defRPr>
                <a:solidFill>
                  <a:schemeClr val="lt1"/>
                </a:solidFill>
              </a:defRPr>
            </a:lvl1pPr>
            <a:lvl2pPr lvl="1" rtl="0">
              <a:spcBef>
                <a:spcPts val="0"/>
              </a:spcBef>
              <a:spcAft>
                <a:spcPts val="0"/>
              </a:spcAft>
              <a:buNone/>
              <a:defRPr>
                <a:solidFill>
                  <a:schemeClr val="lt1"/>
                </a:solidFill>
              </a:defRPr>
            </a:lvl2pPr>
            <a:lvl3pPr lvl="2" rtl="0">
              <a:spcBef>
                <a:spcPts val="0"/>
              </a:spcBef>
              <a:spcAft>
                <a:spcPts val="0"/>
              </a:spcAft>
              <a:buNone/>
              <a:defRPr>
                <a:solidFill>
                  <a:schemeClr val="lt1"/>
                </a:solidFill>
              </a:defRPr>
            </a:lvl3pPr>
            <a:lvl4pPr lvl="3" rtl="0">
              <a:spcBef>
                <a:spcPts val="0"/>
              </a:spcBef>
              <a:spcAft>
                <a:spcPts val="0"/>
              </a:spcAft>
              <a:buNone/>
              <a:defRPr>
                <a:solidFill>
                  <a:schemeClr val="lt1"/>
                </a:solidFill>
              </a:defRPr>
            </a:lvl4pPr>
            <a:lvl5pPr lvl="4" rtl="0">
              <a:spcBef>
                <a:spcPts val="0"/>
              </a:spcBef>
              <a:spcAft>
                <a:spcPts val="0"/>
              </a:spcAft>
              <a:buNone/>
              <a:defRPr>
                <a:solidFill>
                  <a:schemeClr val="lt1"/>
                </a:solidFill>
              </a:defRPr>
            </a:lvl5pPr>
            <a:lvl6pPr lvl="5" rtl="0">
              <a:spcBef>
                <a:spcPts val="0"/>
              </a:spcBef>
              <a:spcAft>
                <a:spcPts val="0"/>
              </a:spcAft>
              <a:buNone/>
              <a:defRPr>
                <a:solidFill>
                  <a:schemeClr val="lt1"/>
                </a:solidFill>
              </a:defRPr>
            </a:lvl6pPr>
            <a:lvl7pPr lvl="6" rtl="0">
              <a:spcBef>
                <a:spcPts val="0"/>
              </a:spcBef>
              <a:spcAft>
                <a:spcPts val="0"/>
              </a:spcAft>
              <a:buNone/>
              <a:defRPr>
                <a:solidFill>
                  <a:schemeClr val="lt1"/>
                </a:solidFill>
              </a:defRPr>
            </a:lvl7pPr>
            <a:lvl8pPr lvl="7" rtl="0">
              <a:spcBef>
                <a:spcPts val="0"/>
              </a:spcBef>
              <a:spcAft>
                <a:spcPts val="0"/>
              </a:spcAft>
              <a:buNone/>
              <a:defRPr>
                <a:solidFill>
                  <a:schemeClr val="lt1"/>
                </a:solidFill>
              </a:defRPr>
            </a:lvl8pPr>
            <a:lvl9pPr lvl="8" rtl="0">
              <a:spcBef>
                <a:spcPts val="0"/>
              </a:spcBef>
              <a:spcAft>
                <a:spcPts val="0"/>
              </a:spcAft>
              <a:buNone/>
              <a:defRPr>
                <a:solidFill>
                  <a:schemeClr val="lt1"/>
                </a:solidFill>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and six columns">
  <p:cSld name="CUSTOM_5">
    <p:spTree>
      <p:nvGrpSpPr>
        <p:cNvPr id="1" name="Shape 409"/>
        <p:cNvGrpSpPr/>
        <p:nvPr/>
      </p:nvGrpSpPr>
      <p:grpSpPr>
        <a:xfrm>
          <a:off x="0" y="0"/>
          <a:ext cx="0" cy="0"/>
          <a:chOff x="0" y="0"/>
          <a:chExt cx="0" cy="0"/>
        </a:xfrm>
      </p:grpSpPr>
      <p:grpSp>
        <p:nvGrpSpPr>
          <p:cNvPr id="410" name="Google Shape;410;p29"/>
          <p:cNvGrpSpPr/>
          <p:nvPr/>
        </p:nvGrpSpPr>
        <p:grpSpPr>
          <a:xfrm>
            <a:off x="0" y="240725"/>
            <a:ext cx="8693100" cy="4661875"/>
            <a:chOff x="0" y="240725"/>
            <a:chExt cx="8693100" cy="4661875"/>
          </a:xfrm>
        </p:grpSpPr>
        <p:grpSp>
          <p:nvGrpSpPr>
            <p:cNvPr id="411" name="Google Shape;411;p29"/>
            <p:cNvGrpSpPr/>
            <p:nvPr/>
          </p:nvGrpSpPr>
          <p:grpSpPr>
            <a:xfrm>
              <a:off x="304800" y="240850"/>
              <a:ext cx="8388300" cy="4661750"/>
              <a:chOff x="304800" y="240850"/>
              <a:chExt cx="8388300" cy="4661750"/>
            </a:xfrm>
          </p:grpSpPr>
          <p:sp>
            <p:nvSpPr>
              <p:cNvPr id="412" name="Google Shape;412;p29"/>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413;p29"/>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414;p29"/>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415;p29"/>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416;p29"/>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7" name="Google Shape;417;p29"/>
              <p:cNvGrpSpPr/>
              <p:nvPr/>
            </p:nvGrpSpPr>
            <p:grpSpPr>
              <a:xfrm>
                <a:off x="304800" y="240850"/>
                <a:ext cx="8388200" cy="4661700"/>
                <a:chOff x="304800" y="240875"/>
                <a:chExt cx="8388200" cy="4661700"/>
              </a:xfrm>
            </p:grpSpPr>
            <p:sp>
              <p:nvSpPr>
                <p:cNvPr id="418" name="Google Shape;418;p29"/>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29"/>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20" name="Google Shape;420;p29"/>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1" name="Google Shape;421;p29"/>
          <p:cNvSpPr/>
          <p:nvPr/>
        </p:nvSpPr>
        <p:spPr>
          <a:xfrm>
            <a:off x="309775" y="2574975"/>
            <a:ext cx="8114100" cy="16650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422;p29"/>
          <p:cNvSpPr txBox="1">
            <a:spLocks noGrp="1"/>
          </p:cNvSpPr>
          <p:nvPr>
            <p:ph type="title"/>
          </p:nvPr>
        </p:nvSpPr>
        <p:spPr>
          <a:xfrm>
            <a:off x="1216514" y="1281800"/>
            <a:ext cx="20736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23" name="Google Shape;423;p29"/>
          <p:cNvSpPr txBox="1">
            <a:spLocks noGrp="1"/>
          </p:cNvSpPr>
          <p:nvPr>
            <p:ph type="subTitle" idx="1"/>
          </p:nvPr>
        </p:nvSpPr>
        <p:spPr>
          <a:xfrm>
            <a:off x="1216685" y="1662543"/>
            <a:ext cx="2073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24" name="Google Shape;424;p29"/>
          <p:cNvSpPr txBox="1">
            <a:spLocks noGrp="1"/>
          </p:cNvSpPr>
          <p:nvPr>
            <p:ph type="title" idx="2"/>
          </p:nvPr>
        </p:nvSpPr>
        <p:spPr>
          <a:xfrm>
            <a:off x="3420492" y="1281800"/>
            <a:ext cx="20739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25" name="Google Shape;425;p29"/>
          <p:cNvSpPr txBox="1">
            <a:spLocks noGrp="1"/>
          </p:cNvSpPr>
          <p:nvPr>
            <p:ph type="subTitle" idx="3"/>
          </p:nvPr>
        </p:nvSpPr>
        <p:spPr>
          <a:xfrm>
            <a:off x="3420489" y="1662543"/>
            <a:ext cx="2073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26" name="Google Shape;426;p29"/>
          <p:cNvSpPr txBox="1">
            <a:spLocks noGrp="1"/>
          </p:cNvSpPr>
          <p:nvPr>
            <p:ph type="title" idx="4"/>
          </p:nvPr>
        </p:nvSpPr>
        <p:spPr>
          <a:xfrm>
            <a:off x="1216688" y="2929530"/>
            <a:ext cx="20736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27" name="Google Shape;427;p29"/>
          <p:cNvSpPr txBox="1">
            <a:spLocks noGrp="1"/>
          </p:cNvSpPr>
          <p:nvPr>
            <p:ph type="subTitle" idx="5"/>
          </p:nvPr>
        </p:nvSpPr>
        <p:spPr>
          <a:xfrm>
            <a:off x="1216685" y="3303786"/>
            <a:ext cx="2073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28" name="Google Shape;428;p29"/>
          <p:cNvSpPr txBox="1">
            <a:spLocks noGrp="1"/>
          </p:cNvSpPr>
          <p:nvPr>
            <p:ph type="title" idx="6"/>
          </p:nvPr>
        </p:nvSpPr>
        <p:spPr>
          <a:xfrm>
            <a:off x="3420492" y="2929530"/>
            <a:ext cx="20739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29" name="Google Shape;429;p29"/>
          <p:cNvSpPr txBox="1">
            <a:spLocks noGrp="1"/>
          </p:cNvSpPr>
          <p:nvPr>
            <p:ph type="subTitle" idx="7"/>
          </p:nvPr>
        </p:nvSpPr>
        <p:spPr>
          <a:xfrm>
            <a:off x="3420489" y="3303786"/>
            <a:ext cx="2073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30" name="Google Shape;430;p29"/>
          <p:cNvSpPr txBox="1">
            <a:spLocks noGrp="1"/>
          </p:cNvSpPr>
          <p:nvPr>
            <p:ph type="title" idx="8"/>
          </p:nvPr>
        </p:nvSpPr>
        <p:spPr>
          <a:xfrm>
            <a:off x="5627942" y="1281800"/>
            <a:ext cx="20739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31" name="Google Shape;431;p29"/>
          <p:cNvSpPr txBox="1">
            <a:spLocks noGrp="1"/>
          </p:cNvSpPr>
          <p:nvPr>
            <p:ph type="subTitle" idx="9"/>
          </p:nvPr>
        </p:nvSpPr>
        <p:spPr>
          <a:xfrm>
            <a:off x="5627940" y="1662543"/>
            <a:ext cx="2073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32" name="Google Shape;432;p29"/>
          <p:cNvSpPr txBox="1">
            <a:spLocks noGrp="1"/>
          </p:cNvSpPr>
          <p:nvPr>
            <p:ph type="title" idx="13"/>
          </p:nvPr>
        </p:nvSpPr>
        <p:spPr>
          <a:xfrm>
            <a:off x="5627942" y="2929530"/>
            <a:ext cx="2073900" cy="4269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lt1"/>
                </a:solidFill>
              </a:defRPr>
            </a:lvl1pPr>
            <a:lvl2pPr lvl="1" algn="ctr" rtl="0">
              <a:spcBef>
                <a:spcPts val="0"/>
              </a:spcBef>
              <a:spcAft>
                <a:spcPts val="0"/>
              </a:spcAft>
              <a:buSzPts val="2000"/>
              <a:buNone/>
              <a:defRPr sz="2000"/>
            </a:lvl2pPr>
            <a:lvl3pPr lvl="2" algn="ctr" rtl="0">
              <a:spcBef>
                <a:spcPts val="0"/>
              </a:spcBef>
              <a:spcAft>
                <a:spcPts val="0"/>
              </a:spcAft>
              <a:buSzPts val="2000"/>
              <a:buNone/>
              <a:defRPr sz="2000"/>
            </a:lvl3pPr>
            <a:lvl4pPr lvl="3" algn="ctr" rtl="0">
              <a:spcBef>
                <a:spcPts val="0"/>
              </a:spcBef>
              <a:spcAft>
                <a:spcPts val="0"/>
              </a:spcAft>
              <a:buSzPts val="2000"/>
              <a:buNone/>
              <a:defRPr sz="2000"/>
            </a:lvl4pPr>
            <a:lvl5pPr lvl="4" algn="ctr" rtl="0">
              <a:spcBef>
                <a:spcPts val="0"/>
              </a:spcBef>
              <a:spcAft>
                <a:spcPts val="0"/>
              </a:spcAft>
              <a:buSzPts val="2000"/>
              <a:buNone/>
              <a:defRPr sz="2000"/>
            </a:lvl5pPr>
            <a:lvl6pPr lvl="5" algn="ctr" rtl="0">
              <a:spcBef>
                <a:spcPts val="0"/>
              </a:spcBef>
              <a:spcAft>
                <a:spcPts val="0"/>
              </a:spcAft>
              <a:buSzPts val="2000"/>
              <a:buNone/>
              <a:defRPr sz="2000"/>
            </a:lvl6pPr>
            <a:lvl7pPr lvl="6" algn="ctr" rtl="0">
              <a:spcBef>
                <a:spcPts val="0"/>
              </a:spcBef>
              <a:spcAft>
                <a:spcPts val="0"/>
              </a:spcAft>
              <a:buSzPts val="2000"/>
              <a:buNone/>
              <a:defRPr sz="2000"/>
            </a:lvl7pPr>
            <a:lvl8pPr lvl="7" algn="ctr" rtl="0">
              <a:spcBef>
                <a:spcPts val="0"/>
              </a:spcBef>
              <a:spcAft>
                <a:spcPts val="0"/>
              </a:spcAft>
              <a:buSzPts val="2000"/>
              <a:buNone/>
              <a:defRPr sz="2000"/>
            </a:lvl8pPr>
            <a:lvl9pPr lvl="8" algn="ctr" rtl="0">
              <a:spcBef>
                <a:spcPts val="0"/>
              </a:spcBef>
              <a:spcAft>
                <a:spcPts val="0"/>
              </a:spcAft>
              <a:buSzPts val="2000"/>
              <a:buNone/>
              <a:defRPr sz="2000"/>
            </a:lvl9pPr>
          </a:lstStyle>
          <a:p>
            <a:endParaRPr/>
          </a:p>
        </p:txBody>
      </p:sp>
      <p:sp>
        <p:nvSpPr>
          <p:cNvPr id="433" name="Google Shape;433;p29"/>
          <p:cNvSpPr txBox="1">
            <a:spLocks noGrp="1"/>
          </p:cNvSpPr>
          <p:nvPr>
            <p:ph type="subTitle" idx="14"/>
          </p:nvPr>
        </p:nvSpPr>
        <p:spPr>
          <a:xfrm>
            <a:off x="5627940" y="3303785"/>
            <a:ext cx="20739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34" name="Google Shape;434;p29"/>
          <p:cNvSpPr txBox="1">
            <a:spLocks noGrp="1"/>
          </p:cNvSpPr>
          <p:nvPr>
            <p:ph type="title" idx="15"/>
          </p:nvPr>
        </p:nvSpPr>
        <p:spPr>
          <a:xfrm>
            <a:off x="720000" y="459613"/>
            <a:ext cx="7704000" cy="572700"/>
          </a:xfrm>
          <a:prstGeom prst="rect">
            <a:avLst/>
          </a:prstGeom>
        </p:spPr>
        <p:txBody>
          <a:bodyPr spcFirstLastPara="1" wrap="square" lIns="91425" tIns="91425" rIns="91425" bIns="91425" anchor="t" anchorCtr="0">
            <a:noAutofit/>
          </a:bodyPr>
          <a:lstStyle>
            <a:lvl1pPr lvl="0" rtl="0">
              <a:lnSpc>
                <a:spcPct val="115000"/>
              </a:lnSpc>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Numbers and text ">
  <p:cSld name="CUSTOM_6_1">
    <p:spTree>
      <p:nvGrpSpPr>
        <p:cNvPr id="1" name="Shape 435"/>
        <p:cNvGrpSpPr/>
        <p:nvPr/>
      </p:nvGrpSpPr>
      <p:grpSpPr>
        <a:xfrm>
          <a:off x="0" y="0"/>
          <a:ext cx="0" cy="0"/>
          <a:chOff x="0" y="0"/>
          <a:chExt cx="0" cy="0"/>
        </a:xfrm>
      </p:grpSpPr>
      <p:grpSp>
        <p:nvGrpSpPr>
          <p:cNvPr id="436" name="Google Shape;436;p30"/>
          <p:cNvGrpSpPr/>
          <p:nvPr/>
        </p:nvGrpSpPr>
        <p:grpSpPr>
          <a:xfrm>
            <a:off x="0" y="240725"/>
            <a:ext cx="8693100" cy="4661875"/>
            <a:chOff x="0" y="240725"/>
            <a:chExt cx="8693100" cy="4661875"/>
          </a:xfrm>
        </p:grpSpPr>
        <p:grpSp>
          <p:nvGrpSpPr>
            <p:cNvPr id="437" name="Google Shape;437;p30"/>
            <p:cNvGrpSpPr/>
            <p:nvPr/>
          </p:nvGrpSpPr>
          <p:grpSpPr>
            <a:xfrm>
              <a:off x="304800" y="240850"/>
              <a:ext cx="8388300" cy="4661750"/>
              <a:chOff x="304800" y="240850"/>
              <a:chExt cx="8388300" cy="4661750"/>
            </a:xfrm>
          </p:grpSpPr>
          <p:sp>
            <p:nvSpPr>
              <p:cNvPr id="438" name="Google Shape;438;p30"/>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439;p30"/>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440;p30"/>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441;p30"/>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442;p30"/>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3" name="Google Shape;443;p30"/>
              <p:cNvGrpSpPr/>
              <p:nvPr/>
            </p:nvGrpSpPr>
            <p:grpSpPr>
              <a:xfrm>
                <a:off x="304800" y="240850"/>
                <a:ext cx="8388200" cy="4661700"/>
                <a:chOff x="304800" y="240875"/>
                <a:chExt cx="8388200" cy="4661700"/>
              </a:xfrm>
            </p:grpSpPr>
            <p:sp>
              <p:nvSpPr>
                <p:cNvPr id="444" name="Google Shape;444;p30"/>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445;p30"/>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46" name="Google Shape;446;p30"/>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47" name="Google Shape;447;p30"/>
          <p:cNvSpPr txBox="1">
            <a:spLocks noGrp="1"/>
          </p:cNvSpPr>
          <p:nvPr>
            <p:ph type="title" hasCustomPrompt="1"/>
          </p:nvPr>
        </p:nvSpPr>
        <p:spPr>
          <a:xfrm>
            <a:off x="968236" y="1882404"/>
            <a:ext cx="3347700" cy="667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4800"/>
              <a:buNone/>
              <a:defRPr sz="4000">
                <a:solidFill>
                  <a:schemeClr val="lt1"/>
                </a:solidFill>
              </a:defRPr>
            </a:lvl1pPr>
            <a:lvl2pPr lvl="1"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2pPr>
            <a:lvl3pPr lvl="2"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3pPr>
            <a:lvl4pPr lvl="3"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4pPr>
            <a:lvl5pPr lvl="4"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5pPr>
            <a:lvl6pPr lvl="5"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6pPr>
            <a:lvl7pPr lvl="6"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7pPr>
            <a:lvl8pPr lvl="7"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8pPr>
            <a:lvl9pPr lvl="8"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9pPr>
          </a:lstStyle>
          <a:p>
            <a:r>
              <a:t>xx%</a:t>
            </a:r>
          </a:p>
        </p:txBody>
      </p:sp>
      <p:sp>
        <p:nvSpPr>
          <p:cNvPr id="448" name="Google Shape;448;p30"/>
          <p:cNvSpPr txBox="1">
            <a:spLocks noGrp="1"/>
          </p:cNvSpPr>
          <p:nvPr>
            <p:ph type="subTitle" idx="1"/>
          </p:nvPr>
        </p:nvSpPr>
        <p:spPr>
          <a:xfrm>
            <a:off x="968236" y="2665328"/>
            <a:ext cx="3347700" cy="4086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49" name="Google Shape;449;p30"/>
          <p:cNvSpPr txBox="1">
            <a:spLocks noGrp="1"/>
          </p:cNvSpPr>
          <p:nvPr>
            <p:ph type="title" idx="2" hasCustomPrompt="1"/>
          </p:nvPr>
        </p:nvSpPr>
        <p:spPr>
          <a:xfrm>
            <a:off x="968233" y="474613"/>
            <a:ext cx="3347700" cy="667800"/>
          </a:xfrm>
          <a:prstGeom prst="rect">
            <a:avLst/>
          </a:prstGeom>
        </p:spPr>
        <p:txBody>
          <a:bodyPr spcFirstLastPara="1" wrap="square" lIns="91425" tIns="91425" rIns="91425" bIns="91425" anchor="t" anchorCtr="0">
            <a:noAutofit/>
          </a:bodyPr>
          <a:lstStyle>
            <a:lvl1pPr marR="25400" lvl="0" algn="ctr" rtl="0">
              <a:lnSpc>
                <a:spcPct val="120000"/>
              </a:lnSpc>
              <a:spcBef>
                <a:spcPts val="0"/>
              </a:spcBef>
              <a:spcAft>
                <a:spcPts val="0"/>
              </a:spcAft>
              <a:buSzPts val="4800"/>
              <a:buNone/>
              <a:defRPr sz="4000">
                <a:solidFill>
                  <a:schemeClr val="lt1"/>
                </a:solidFill>
              </a:defRPr>
            </a:lvl1pPr>
            <a:lvl2pPr lvl="1"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2pPr>
            <a:lvl3pPr lvl="2"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3pPr>
            <a:lvl4pPr lvl="3"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4pPr>
            <a:lvl5pPr lvl="4"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5pPr>
            <a:lvl6pPr lvl="5"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6pPr>
            <a:lvl7pPr lvl="6"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7pPr>
            <a:lvl8pPr lvl="7"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8pPr>
            <a:lvl9pPr lvl="8"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9pPr>
          </a:lstStyle>
          <a:p>
            <a:r>
              <a:t>xx%</a:t>
            </a:r>
          </a:p>
        </p:txBody>
      </p:sp>
      <p:sp>
        <p:nvSpPr>
          <p:cNvPr id="450" name="Google Shape;450;p30"/>
          <p:cNvSpPr txBox="1">
            <a:spLocks noGrp="1"/>
          </p:cNvSpPr>
          <p:nvPr>
            <p:ph type="subTitle" idx="3"/>
          </p:nvPr>
        </p:nvSpPr>
        <p:spPr>
          <a:xfrm>
            <a:off x="968233" y="1264012"/>
            <a:ext cx="3347700" cy="4086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451" name="Google Shape;451;p30"/>
          <p:cNvSpPr txBox="1">
            <a:spLocks noGrp="1"/>
          </p:cNvSpPr>
          <p:nvPr>
            <p:ph type="title" idx="4" hasCustomPrompt="1"/>
          </p:nvPr>
        </p:nvSpPr>
        <p:spPr>
          <a:xfrm>
            <a:off x="968233" y="3281772"/>
            <a:ext cx="3347700" cy="667800"/>
          </a:xfrm>
          <a:prstGeom prst="rect">
            <a:avLst/>
          </a:prstGeom>
        </p:spPr>
        <p:txBody>
          <a:bodyPr spcFirstLastPara="1" wrap="square" lIns="91425" tIns="91425" rIns="91425" bIns="91425" anchor="t" anchorCtr="0">
            <a:noAutofit/>
          </a:bodyPr>
          <a:lstStyle>
            <a:lvl1pPr marR="25400" lvl="0" algn="ctr" rtl="0">
              <a:lnSpc>
                <a:spcPct val="120000"/>
              </a:lnSpc>
              <a:spcBef>
                <a:spcPts val="0"/>
              </a:spcBef>
              <a:spcAft>
                <a:spcPts val="0"/>
              </a:spcAft>
              <a:buSzPts val="4800"/>
              <a:buNone/>
              <a:defRPr sz="4000">
                <a:solidFill>
                  <a:schemeClr val="lt1"/>
                </a:solidFill>
              </a:defRPr>
            </a:lvl1pPr>
            <a:lvl2pPr lvl="1"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2pPr>
            <a:lvl3pPr lvl="2"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3pPr>
            <a:lvl4pPr lvl="3"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4pPr>
            <a:lvl5pPr lvl="4"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5pPr>
            <a:lvl6pPr lvl="5"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6pPr>
            <a:lvl7pPr lvl="6"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7pPr>
            <a:lvl8pPr lvl="7"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8pPr>
            <a:lvl9pPr lvl="8" algn="ctr" rtl="0">
              <a:spcBef>
                <a:spcPts val="0"/>
              </a:spcBef>
              <a:spcAft>
                <a:spcPts val="0"/>
              </a:spcAft>
              <a:buSzPts val="4800"/>
              <a:buFont typeface="Playfair Display"/>
              <a:buNone/>
              <a:defRPr sz="4800" b="1" i="1">
                <a:latin typeface="Playfair Display"/>
                <a:ea typeface="Playfair Display"/>
                <a:cs typeface="Playfair Display"/>
                <a:sym typeface="Playfair Display"/>
              </a:defRPr>
            </a:lvl9pPr>
          </a:lstStyle>
          <a:p>
            <a:r>
              <a:t>xx%</a:t>
            </a:r>
          </a:p>
        </p:txBody>
      </p:sp>
      <p:sp>
        <p:nvSpPr>
          <p:cNvPr id="452" name="Google Shape;452;p30"/>
          <p:cNvSpPr txBox="1">
            <a:spLocks noGrp="1"/>
          </p:cNvSpPr>
          <p:nvPr>
            <p:ph type="subTitle" idx="5"/>
          </p:nvPr>
        </p:nvSpPr>
        <p:spPr>
          <a:xfrm>
            <a:off x="968233" y="4071170"/>
            <a:ext cx="3347700" cy="4086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35"/>
        <p:cNvGrpSpPr/>
        <p:nvPr/>
      </p:nvGrpSpPr>
      <p:grpSpPr>
        <a:xfrm>
          <a:off x="0" y="0"/>
          <a:ext cx="0" cy="0"/>
          <a:chOff x="0" y="0"/>
          <a:chExt cx="0" cy="0"/>
        </a:xfrm>
      </p:grpSpPr>
      <p:grpSp>
        <p:nvGrpSpPr>
          <p:cNvPr id="36" name="Google Shape;36;p4"/>
          <p:cNvGrpSpPr/>
          <p:nvPr/>
        </p:nvGrpSpPr>
        <p:grpSpPr>
          <a:xfrm>
            <a:off x="304800" y="240850"/>
            <a:ext cx="8388300" cy="4661750"/>
            <a:chOff x="304800" y="240850"/>
            <a:chExt cx="8388300" cy="4661750"/>
          </a:xfrm>
        </p:grpSpPr>
        <p:sp>
          <p:nvSpPr>
            <p:cNvPr id="37" name="Google Shape;37;p4"/>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4"/>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4"/>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4"/>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4"/>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42;p4"/>
            <p:cNvGrpSpPr/>
            <p:nvPr/>
          </p:nvGrpSpPr>
          <p:grpSpPr>
            <a:xfrm>
              <a:off x="304800" y="240850"/>
              <a:ext cx="8388200" cy="4661700"/>
              <a:chOff x="304800" y="240875"/>
              <a:chExt cx="8388200" cy="4661700"/>
            </a:xfrm>
          </p:grpSpPr>
          <p:sp>
            <p:nvSpPr>
              <p:cNvPr id="43" name="Google Shape;43;p4"/>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5" name="Google Shape;45;p4"/>
          <p:cNvSpPr txBox="1">
            <a:spLocks noGrp="1"/>
          </p:cNvSpPr>
          <p:nvPr>
            <p:ph type="title"/>
          </p:nvPr>
        </p:nvSpPr>
        <p:spPr>
          <a:xfrm>
            <a:off x="720000" y="452479"/>
            <a:ext cx="77040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solidFill>
                  <a:schemeClr val="lt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6" name="Google Shape;46;p4"/>
          <p:cNvSpPr txBox="1">
            <a:spLocks noGrp="1"/>
          </p:cNvSpPr>
          <p:nvPr>
            <p:ph type="body" idx="1"/>
          </p:nvPr>
        </p:nvSpPr>
        <p:spPr>
          <a:xfrm>
            <a:off x="720000" y="1112700"/>
            <a:ext cx="7387800" cy="3381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lt1"/>
              </a:buClr>
              <a:buSzPts val="1400"/>
              <a:buAutoNum type="arabicPeriod"/>
              <a:defRPr sz="1200">
                <a:solidFill>
                  <a:schemeClr val="lt1"/>
                </a:solidFill>
              </a:defRPr>
            </a:lvl1pPr>
            <a:lvl2pPr marL="914400" lvl="1" indent="-317500" rtl="0">
              <a:spcBef>
                <a:spcPts val="0"/>
              </a:spcBef>
              <a:spcAft>
                <a:spcPts val="0"/>
              </a:spcAft>
              <a:buClr>
                <a:schemeClr val="lt1"/>
              </a:buClr>
              <a:buSzPts val="1400"/>
              <a:buAutoNum type="alphaLcPeriod"/>
              <a:defRPr>
                <a:solidFill>
                  <a:schemeClr val="lt1"/>
                </a:solidFill>
              </a:defRPr>
            </a:lvl2pPr>
            <a:lvl3pPr marL="1371600" lvl="2" indent="-317500" rtl="0">
              <a:spcBef>
                <a:spcPts val="0"/>
              </a:spcBef>
              <a:spcAft>
                <a:spcPts val="0"/>
              </a:spcAft>
              <a:buClr>
                <a:schemeClr val="lt1"/>
              </a:buClr>
              <a:buSzPts val="1400"/>
              <a:buAutoNum type="romanLcPeriod"/>
              <a:defRPr>
                <a:solidFill>
                  <a:schemeClr val="lt1"/>
                </a:solidFill>
              </a:defRPr>
            </a:lvl3pPr>
            <a:lvl4pPr marL="1828800" lvl="3" indent="-317500" rtl="0">
              <a:spcBef>
                <a:spcPts val="0"/>
              </a:spcBef>
              <a:spcAft>
                <a:spcPts val="0"/>
              </a:spcAft>
              <a:buClr>
                <a:schemeClr val="lt1"/>
              </a:buClr>
              <a:buSzPts val="1400"/>
              <a:buAutoNum type="arabicPeriod"/>
              <a:defRPr>
                <a:solidFill>
                  <a:schemeClr val="lt1"/>
                </a:solidFill>
              </a:defRPr>
            </a:lvl4pPr>
            <a:lvl5pPr marL="2286000" lvl="4" indent="-317500" rtl="0">
              <a:spcBef>
                <a:spcPts val="0"/>
              </a:spcBef>
              <a:spcAft>
                <a:spcPts val="0"/>
              </a:spcAft>
              <a:buClr>
                <a:schemeClr val="lt1"/>
              </a:buClr>
              <a:buSzPts val="1400"/>
              <a:buAutoNum type="alphaLcPeriod"/>
              <a:defRPr>
                <a:solidFill>
                  <a:schemeClr val="lt1"/>
                </a:solidFill>
              </a:defRPr>
            </a:lvl5pPr>
            <a:lvl6pPr marL="2743200" lvl="5" indent="-317500" rtl="0">
              <a:spcBef>
                <a:spcPts val="0"/>
              </a:spcBef>
              <a:spcAft>
                <a:spcPts val="0"/>
              </a:spcAft>
              <a:buClr>
                <a:schemeClr val="lt1"/>
              </a:buClr>
              <a:buSzPts val="1400"/>
              <a:buAutoNum type="romanLcPeriod"/>
              <a:defRPr>
                <a:solidFill>
                  <a:schemeClr val="lt1"/>
                </a:solidFill>
              </a:defRPr>
            </a:lvl6pPr>
            <a:lvl7pPr marL="3200400" lvl="6" indent="-317500" rtl="0">
              <a:spcBef>
                <a:spcPts val="0"/>
              </a:spcBef>
              <a:spcAft>
                <a:spcPts val="0"/>
              </a:spcAft>
              <a:buClr>
                <a:schemeClr val="lt1"/>
              </a:buClr>
              <a:buSzPts val="1400"/>
              <a:buAutoNum type="arabicPeriod"/>
              <a:defRPr>
                <a:solidFill>
                  <a:schemeClr val="lt1"/>
                </a:solidFill>
              </a:defRPr>
            </a:lvl7pPr>
            <a:lvl8pPr marL="3657600" lvl="7" indent="-317500" rtl="0">
              <a:spcBef>
                <a:spcPts val="0"/>
              </a:spcBef>
              <a:spcAft>
                <a:spcPts val="0"/>
              </a:spcAft>
              <a:buClr>
                <a:schemeClr val="lt1"/>
              </a:buClr>
              <a:buSzPts val="1400"/>
              <a:buAutoNum type="alphaLcPeriod"/>
              <a:defRPr>
                <a:solidFill>
                  <a:schemeClr val="lt1"/>
                </a:solidFill>
              </a:defRPr>
            </a:lvl8pPr>
            <a:lvl9pPr marL="4114800" lvl="8" indent="-317500" rtl="0">
              <a:spcBef>
                <a:spcPts val="0"/>
              </a:spcBef>
              <a:spcAft>
                <a:spcPts val="0"/>
              </a:spcAft>
              <a:buClr>
                <a:schemeClr val="lt1"/>
              </a:buClr>
              <a:buSzPts val="1400"/>
              <a:buAutoNum type="romanLcPeriod"/>
              <a:defRPr>
                <a:solidFill>
                  <a:schemeClr val="lt1"/>
                </a:solidFill>
              </a:defRPr>
            </a:lvl9pPr>
          </a:lstStyle>
          <a:p>
            <a:endParaRPr/>
          </a:p>
        </p:txBody>
      </p:sp>
      <p:sp>
        <p:nvSpPr>
          <p:cNvPr id="47" name="Google Shape;47;p4"/>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Numbers and text 1">
  <p:cSld name="CUSTOM_9">
    <p:spTree>
      <p:nvGrpSpPr>
        <p:cNvPr id="1" name="Shape 453"/>
        <p:cNvGrpSpPr/>
        <p:nvPr/>
      </p:nvGrpSpPr>
      <p:grpSpPr>
        <a:xfrm>
          <a:off x="0" y="0"/>
          <a:ext cx="0" cy="0"/>
          <a:chOff x="0" y="0"/>
          <a:chExt cx="0" cy="0"/>
        </a:xfrm>
      </p:grpSpPr>
      <p:grpSp>
        <p:nvGrpSpPr>
          <p:cNvPr id="454" name="Google Shape;454;p31"/>
          <p:cNvGrpSpPr/>
          <p:nvPr/>
        </p:nvGrpSpPr>
        <p:grpSpPr>
          <a:xfrm>
            <a:off x="0" y="240725"/>
            <a:ext cx="8693100" cy="4661875"/>
            <a:chOff x="0" y="240725"/>
            <a:chExt cx="8693100" cy="4661875"/>
          </a:xfrm>
        </p:grpSpPr>
        <p:grpSp>
          <p:nvGrpSpPr>
            <p:cNvPr id="455" name="Google Shape;455;p31"/>
            <p:cNvGrpSpPr/>
            <p:nvPr/>
          </p:nvGrpSpPr>
          <p:grpSpPr>
            <a:xfrm>
              <a:off x="304800" y="240850"/>
              <a:ext cx="8388300" cy="4661750"/>
              <a:chOff x="304800" y="240850"/>
              <a:chExt cx="8388300" cy="4661750"/>
            </a:xfrm>
          </p:grpSpPr>
          <p:sp>
            <p:nvSpPr>
              <p:cNvPr id="456" name="Google Shape;456;p31"/>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31"/>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31"/>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9" name="Google Shape;459;p31"/>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0" name="Google Shape;460;p31"/>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1" name="Google Shape;461;p31"/>
              <p:cNvGrpSpPr/>
              <p:nvPr/>
            </p:nvGrpSpPr>
            <p:grpSpPr>
              <a:xfrm>
                <a:off x="304800" y="240850"/>
                <a:ext cx="8388200" cy="4661700"/>
                <a:chOff x="304800" y="240875"/>
                <a:chExt cx="8388200" cy="4661700"/>
              </a:xfrm>
            </p:grpSpPr>
            <p:sp>
              <p:nvSpPr>
                <p:cNvPr id="462" name="Google Shape;462;p31"/>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3" name="Google Shape;463;p31"/>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64" name="Google Shape;464;p31"/>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5" name="Google Shape;465;p31"/>
          <p:cNvSpPr txBox="1">
            <a:spLocks noGrp="1"/>
          </p:cNvSpPr>
          <p:nvPr>
            <p:ph type="title"/>
          </p:nvPr>
        </p:nvSpPr>
        <p:spPr>
          <a:xfrm>
            <a:off x="1130616" y="3294712"/>
            <a:ext cx="1767000" cy="36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2000"/>
              <a:buNone/>
              <a:defRPr sz="2200">
                <a:solidFill>
                  <a:schemeClr val="lt1"/>
                </a:solidFill>
              </a:defRPr>
            </a:lvl1pPr>
            <a:lvl2pPr lvl="1" algn="ctr" rtl="0">
              <a:spcBef>
                <a:spcPts val="0"/>
              </a:spcBef>
              <a:spcAft>
                <a:spcPts val="0"/>
              </a:spcAft>
              <a:buClr>
                <a:schemeClr val="lt1"/>
              </a:buClr>
              <a:buSzPts val="2000"/>
              <a:buNone/>
              <a:defRPr sz="2000">
                <a:solidFill>
                  <a:schemeClr val="lt1"/>
                </a:solidFill>
              </a:defRPr>
            </a:lvl2pPr>
            <a:lvl3pPr lvl="2" algn="ctr" rtl="0">
              <a:spcBef>
                <a:spcPts val="0"/>
              </a:spcBef>
              <a:spcAft>
                <a:spcPts val="0"/>
              </a:spcAft>
              <a:buClr>
                <a:schemeClr val="lt1"/>
              </a:buClr>
              <a:buSzPts val="2000"/>
              <a:buNone/>
              <a:defRPr sz="2000">
                <a:solidFill>
                  <a:schemeClr val="lt1"/>
                </a:solidFill>
              </a:defRPr>
            </a:lvl3pPr>
            <a:lvl4pPr lvl="3" algn="ctr" rtl="0">
              <a:spcBef>
                <a:spcPts val="0"/>
              </a:spcBef>
              <a:spcAft>
                <a:spcPts val="0"/>
              </a:spcAft>
              <a:buClr>
                <a:schemeClr val="lt1"/>
              </a:buClr>
              <a:buSzPts val="2000"/>
              <a:buNone/>
              <a:defRPr sz="2000">
                <a:solidFill>
                  <a:schemeClr val="lt1"/>
                </a:solidFill>
              </a:defRPr>
            </a:lvl4pPr>
            <a:lvl5pPr lvl="4" algn="ctr" rtl="0">
              <a:spcBef>
                <a:spcPts val="0"/>
              </a:spcBef>
              <a:spcAft>
                <a:spcPts val="0"/>
              </a:spcAft>
              <a:buClr>
                <a:schemeClr val="lt1"/>
              </a:buClr>
              <a:buSzPts val="2000"/>
              <a:buNone/>
              <a:defRPr sz="2000">
                <a:solidFill>
                  <a:schemeClr val="lt1"/>
                </a:solidFill>
              </a:defRPr>
            </a:lvl5pPr>
            <a:lvl6pPr lvl="5" algn="ctr" rtl="0">
              <a:spcBef>
                <a:spcPts val="0"/>
              </a:spcBef>
              <a:spcAft>
                <a:spcPts val="0"/>
              </a:spcAft>
              <a:buClr>
                <a:schemeClr val="lt1"/>
              </a:buClr>
              <a:buSzPts val="2000"/>
              <a:buNone/>
              <a:defRPr sz="2000">
                <a:solidFill>
                  <a:schemeClr val="lt1"/>
                </a:solidFill>
              </a:defRPr>
            </a:lvl6pPr>
            <a:lvl7pPr lvl="6" algn="ctr" rtl="0">
              <a:spcBef>
                <a:spcPts val="0"/>
              </a:spcBef>
              <a:spcAft>
                <a:spcPts val="0"/>
              </a:spcAft>
              <a:buClr>
                <a:schemeClr val="lt1"/>
              </a:buClr>
              <a:buSzPts val="2000"/>
              <a:buNone/>
              <a:defRPr sz="2000">
                <a:solidFill>
                  <a:schemeClr val="lt1"/>
                </a:solidFill>
              </a:defRPr>
            </a:lvl7pPr>
            <a:lvl8pPr lvl="7" algn="ctr" rtl="0">
              <a:spcBef>
                <a:spcPts val="0"/>
              </a:spcBef>
              <a:spcAft>
                <a:spcPts val="0"/>
              </a:spcAft>
              <a:buClr>
                <a:schemeClr val="lt1"/>
              </a:buClr>
              <a:buSzPts val="2000"/>
              <a:buNone/>
              <a:defRPr sz="2000">
                <a:solidFill>
                  <a:schemeClr val="lt1"/>
                </a:solidFill>
              </a:defRPr>
            </a:lvl8pPr>
            <a:lvl9pPr lvl="8" algn="ctr" rtl="0">
              <a:spcBef>
                <a:spcPts val="0"/>
              </a:spcBef>
              <a:spcAft>
                <a:spcPts val="0"/>
              </a:spcAft>
              <a:buClr>
                <a:schemeClr val="lt1"/>
              </a:buClr>
              <a:buSzPts val="2000"/>
              <a:buNone/>
              <a:defRPr sz="2000">
                <a:solidFill>
                  <a:schemeClr val="lt1"/>
                </a:solidFill>
              </a:defRPr>
            </a:lvl9pPr>
          </a:lstStyle>
          <a:p>
            <a:endParaRPr/>
          </a:p>
        </p:txBody>
      </p:sp>
      <p:sp>
        <p:nvSpPr>
          <p:cNvPr id="466" name="Google Shape;466;p31"/>
          <p:cNvSpPr txBox="1">
            <a:spLocks noGrp="1"/>
          </p:cNvSpPr>
          <p:nvPr>
            <p:ph type="subTitle" idx="1"/>
          </p:nvPr>
        </p:nvSpPr>
        <p:spPr>
          <a:xfrm>
            <a:off x="1130625" y="3585628"/>
            <a:ext cx="1767000" cy="60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1400"/>
              <a:buNone/>
              <a:defRPr>
                <a:solidFill>
                  <a:schemeClr val="lt1"/>
                </a:solidFill>
              </a:defRPr>
            </a:lvl2pPr>
            <a:lvl3pPr lvl="2" algn="ctr" rtl="0">
              <a:lnSpc>
                <a:spcPct val="100000"/>
              </a:lnSpc>
              <a:spcBef>
                <a:spcPts val="0"/>
              </a:spcBef>
              <a:spcAft>
                <a:spcPts val="0"/>
              </a:spcAft>
              <a:buClr>
                <a:schemeClr val="lt1"/>
              </a:buClr>
              <a:buSzPts val="1400"/>
              <a:buNone/>
              <a:defRPr>
                <a:solidFill>
                  <a:schemeClr val="lt1"/>
                </a:solidFill>
              </a:defRPr>
            </a:lvl3pPr>
            <a:lvl4pPr lvl="3" algn="ctr" rtl="0">
              <a:lnSpc>
                <a:spcPct val="100000"/>
              </a:lnSpc>
              <a:spcBef>
                <a:spcPts val="0"/>
              </a:spcBef>
              <a:spcAft>
                <a:spcPts val="0"/>
              </a:spcAft>
              <a:buClr>
                <a:schemeClr val="lt1"/>
              </a:buClr>
              <a:buSzPts val="1400"/>
              <a:buNone/>
              <a:defRPr>
                <a:solidFill>
                  <a:schemeClr val="lt1"/>
                </a:solidFill>
              </a:defRPr>
            </a:lvl4pPr>
            <a:lvl5pPr lvl="4" algn="ctr" rtl="0">
              <a:lnSpc>
                <a:spcPct val="100000"/>
              </a:lnSpc>
              <a:spcBef>
                <a:spcPts val="0"/>
              </a:spcBef>
              <a:spcAft>
                <a:spcPts val="0"/>
              </a:spcAft>
              <a:buClr>
                <a:schemeClr val="lt1"/>
              </a:buClr>
              <a:buSzPts val="1400"/>
              <a:buNone/>
              <a:defRPr>
                <a:solidFill>
                  <a:schemeClr val="lt1"/>
                </a:solidFill>
              </a:defRPr>
            </a:lvl5pPr>
            <a:lvl6pPr lvl="5" algn="ctr" rtl="0">
              <a:lnSpc>
                <a:spcPct val="100000"/>
              </a:lnSpc>
              <a:spcBef>
                <a:spcPts val="0"/>
              </a:spcBef>
              <a:spcAft>
                <a:spcPts val="0"/>
              </a:spcAft>
              <a:buClr>
                <a:schemeClr val="lt1"/>
              </a:buClr>
              <a:buSzPts val="1400"/>
              <a:buNone/>
              <a:defRPr>
                <a:solidFill>
                  <a:schemeClr val="lt1"/>
                </a:solidFill>
              </a:defRPr>
            </a:lvl6pPr>
            <a:lvl7pPr lvl="6" algn="ctr" rtl="0">
              <a:lnSpc>
                <a:spcPct val="100000"/>
              </a:lnSpc>
              <a:spcBef>
                <a:spcPts val="0"/>
              </a:spcBef>
              <a:spcAft>
                <a:spcPts val="0"/>
              </a:spcAft>
              <a:buClr>
                <a:schemeClr val="lt1"/>
              </a:buClr>
              <a:buSzPts val="1400"/>
              <a:buNone/>
              <a:defRPr>
                <a:solidFill>
                  <a:schemeClr val="lt1"/>
                </a:solidFill>
              </a:defRPr>
            </a:lvl7pPr>
            <a:lvl8pPr lvl="7" algn="ctr" rtl="0">
              <a:lnSpc>
                <a:spcPct val="100000"/>
              </a:lnSpc>
              <a:spcBef>
                <a:spcPts val="0"/>
              </a:spcBef>
              <a:spcAft>
                <a:spcPts val="0"/>
              </a:spcAft>
              <a:buClr>
                <a:schemeClr val="lt1"/>
              </a:buClr>
              <a:buSzPts val="1400"/>
              <a:buNone/>
              <a:defRPr>
                <a:solidFill>
                  <a:schemeClr val="lt1"/>
                </a:solidFill>
              </a:defRPr>
            </a:lvl8pPr>
            <a:lvl9pPr lvl="8" algn="ctr" rtl="0">
              <a:lnSpc>
                <a:spcPct val="100000"/>
              </a:lnSpc>
              <a:spcBef>
                <a:spcPts val="0"/>
              </a:spcBef>
              <a:spcAft>
                <a:spcPts val="0"/>
              </a:spcAft>
              <a:buClr>
                <a:schemeClr val="lt1"/>
              </a:buClr>
              <a:buSzPts val="1400"/>
              <a:buNone/>
              <a:defRPr>
                <a:solidFill>
                  <a:schemeClr val="lt1"/>
                </a:solidFill>
              </a:defRPr>
            </a:lvl9pPr>
          </a:lstStyle>
          <a:p>
            <a:endParaRPr/>
          </a:p>
        </p:txBody>
      </p:sp>
      <p:sp>
        <p:nvSpPr>
          <p:cNvPr id="467" name="Google Shape;467;p31"/>
          <p:cNvSpPr txBox="1">
            <a:spLocks noGrp="1"/>
          </p:cNvSpPr>
          <p:nvPr>
            <p:ph type="title" idx="2"/>
          </p:nvPr>
        </p:nvSpPr>
        <p:spPr>
          <a:xfrm>
            <a:off x="3574822" y="3294712"/>
            <a:ext cx="1767000" cy="36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2000"/>
              <a:buNone/>
              <a:defRPr sz="2200">
                <a:solidFill>
                  <a:schemeClr val="lt1"/>
                </a:solidFill>
              </a:defRPr>
            </a:lvl1pPr>
            <a:lvl2pPr lvl="1" algn="ctr" rtl="0">
              <a:spcBef>
                <a:spcPts val="0"/>
              </a:spcBef>
              <a:spcAft>
                <a:spcPts val="0"/>
              </a:spcAft>
              <a:buClr>
                <a:schemeClr val="lt1"/>
              </a:buClr>
              <a:buSzPts val="2000"/>
              <a:buNone/>
              <a:defRPr sz="2000">
                <a:solidFill>
                  <a:schemeClr val="lt1"/>
                </a:solidFill>
              </a:defRPr>
            </a:lvl2pPr>
            <a:lvl3pPr lvl="2" algn="ctr" rtl="0">
              <a:spcBef>
                <a:spcPts val="0"/>
              </a:spcBef>
              <a:spcAft>
                <a:spcPts val="0"/>
              </a:spcAft>
              <a:buClr>
                <a:schemeClr val="lt1"/>
              </a:buClr>
              <a:buSzPts val="2000"/>
              <a:buNone/>
              <a:defRPr sz="2000">
                <a:solidFill>
                  <a:schemeClr val="lt1"/>
                </a:solidFill>
              </a:defRPr>
            </a:lvl3pPr>
            <a:lvl4pPr lvl="3" algn="ctr" rtl="0">
              <a:spcBef>
                <a:spcPts val="0"/>
              </a:spcBef>
              <a:spcAft>
                <a:spcPts val="0"/>
              </a:spcAft>
              <a:buClr>
                <a:schemeClr val="lt1"/>
              </a:buClr>
              <a:buSzPts val="2000"/>
              <a:buNone/>
              <a:defRPr sz="2000">
                <a:solidFill>
                  <a:schemeClr val="lt1"/>
                </a:solidFill>
              </a:defRPr>
            </a:lvl4pPr>
            <a:lvl5pPr lvl="4" algn="ctr" rtl="0">
              <a:spcBef>
                <a:spcPts val="0"/>
              </a:spcBef>
              <a:spcAft>
                <a:spcPts val="0"/>
              </a:spcAft>
              <a:buClr>
                <a:schemeClr val="lt1"/>
              </a:buClr>
              <a:buSzPts val="2000"/>
              <a:buNone/>
              <a:defRPr sz="2000">
                <a:solidFill>
                  <a:schemeClr val="lt1"/>
                </a:solidFill>
              </a:defRPr>
            </a:lvl5pPr>
            <a:lvl6pPr lvl="5" algn="ctr" rtl="0">
              <a:spcBef>
                <a:spcPts val="0"/>
              </a:spcBef>
              <a:spcAft>
                <a:spcPts val="0"/>
              </a:spcAft>
              <a:buClr>
                <a:schemeClr val="lt1"/>
              </a:buClr>
              <a:buSzPts val="2000"/>
              <a:buNone/>
              <a:defRPr sz="2000">
                <a:solidFill>
                  <a:schemeClr val="lt1"/>
                </a:solidFill>
              </a:defRPr>
            </a:lvl6pPr>
            <a:lvl7pPr lvl="6" algn="ctr" rtl="0">
              <a:spcBef>
                <a:spcPts val="0"/>
              </a:spcBef>
              <a:spcAft>
                <a:spcPts val="0"/>
              </a:spcAft>
              <a:buClr>
                <a:schemeClr val="lt1"/>
              </a:buClr>
              <a:buSzPts val="2000"/>
              <a:buNone/>
              <a:defRPr sz="2000">
                <a:solidFill>
                  <a:schemeClr val="lt1"/>
                </a:solidFill>
              </a:defRPr>
            </a:lvl7pPr>
            <a:lvl8pPr lvl="7" algn="ctr" rtl="0">
              <a:spcBef>
                <a:spcPts val="0"/>
              </a:spcBef>
              <a:spcAft>
                <a:spcPts val="0"/>
              </a:spcAft>
              <a:buClr>
                <a:schemeClr val="lt1"/>
              </a:buClr>
              <a:buSzPts val="2000"/>
              <a:buNone/>
              <a:defRPr sz="2000">
                <a:solidFill>
                  <a:schemeClr val="lt1"/>
                </a:solidFill>
              </a:defRPr>
            </a:lvl8pPr>
            <a:lvl9pPr lvl="8" algn="ctr" rtl="0">
              <a:spcBef>
                <a:spcPts val="0"/>
              </a:spcBef>
              <a:spcAft>
                <a:spcPts val="0"/>
              </a:spcAft>
              <a:buClr>
                <a:schemeClr val="lt1"/>
              </a:buClr>
              <a:buSzPts val="2000"/>
              <a:buNone/>
              <a:defRPr sz="2000">
                <a:solidFill>
                  <a:schemeClr val="lt1"/>
                </a:solidFill>
              </a:defRPr>
            </a:lvl9pPr>
          </a:lstStyle>
          <a:p>
            <a:endParaRPr/>
          </a:p>
        </p:txBody>
      </p:sp>
      <p:sp>
        <p:nvSpPr>
          <p:cNvPr id="468" name="Google Shape;468;p31"/>
          <p:cNvSpPr txBox="1">
            <a:spLocks noGrp="1"/>
          </p:cNvSpPr>
          <p:nvPr>
            <p:ph type="subTitle" idx="3"/>
          </p:nvPr>
        </p:nvSpPr>
        <p:spPr>
          <a:xfrm>
            <a:off x="3574832" y="3585628"/>
            <a:ext cx="1767000" cy="60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1400"/>
              <a:buNone/>
              <a:defRPr>
                <a:solidFill>
                  <a:schemeClr val="lt1"/>
                </a:solidFill>
              </a:defRPr>
            </a:lvl2pPr>
            <a:lvl3pPr lvl="2" algn="ctr" rtl="0">
              <a:lnSpc>
                <a:spcPct val="100000"/>
              </a:lnSpc>
              <a:spcBef>
                <a:spcPts val="0"/>
              </a:spcBef>
              <a:spcAft>
                <a:spcPts val="0"/>
              </a:spcAft>
              <a:buClr>
                <a:schemeClr val="lt1"/>
              </a:buClr>
              <a:buSzPts val="1400"/>
              <a:buNone/>
              <a:defRPr>
                <a:solidFill>
                  <a:schemeClr val="lt1"/>
                </a:solidFill>
              </a:defRPr>
            </a:lvl3pPr>
            <a:lvl4pPr lvl="3" algn="ctr" rtl="0">
              <a:lnSpc>
                <a:spcPct val="100000"/>
              </a:lnSpc>
              <a:spcBef>
                <a:spcPts val="0"/>
              </a:spcBef>
              <a:spcAft>
                <a:spcPts val="0"/>
              </a:spcAft>
              <a:buClr>
                <a:schemeClr val="lt1"/>
              </a:buClr>
              <a:buSzPts val="1400"/>
              <a:buNone/>
              <a:defRPr>
                <a:solidFill>
                  <a:schemeClr val="lt1"/>
                </a:solidFill>
              </a:defRPr>
            </a:lvl4pPr>
            <a:lvl5pPr lvl="4" algn="ctr" rtl="0">
              <a:lnSpc>
                <a:spcPct val="100000"/>
              </a:lnSpc>
              <a:spcBef>
                <a:spcPts val="0"/>
              </a:spcBef>
              <a:spcAft>
                <a:spcPts val="0"/>
              </a:spcAft>
              <a:buClr>
                <a:schemeClr val="lt1"/>
              </a:buClr>
              <a:buSzPts val="1400"/>
              <a:buNone/>
              <a:defRPr>
                <a:solidFill>
                  <a:schemeClr val="lt1"/>
                </a:solidFill>
              </a:defRPr>
            </a:lvl5pPr>
            <a:lvl6pPr lvl="5" algn="ctr" rtl="0">
              <a:lnSpc>
                <a:spcPct val="100000"/>
              </a:lnSpc>
              <a:spcBef>
                <a:spcPts val="0"/>
              </a:spcBef>
              <a:spcAft>
                <a:spcPts val="0"/>
              </a:spcAft>
              <a:buClr>
                <a:schemeClr val="lt1"/>
              </a:buClr>
              <a:buSzPts val="1400"/>
              <a:buNone/>
              <a:defRPr>
                <a:solidFill>
                  <a:schemeClr val="lt1"/>
                </a:solidFill>
              </a:defRPr>
            </a:lvl6pPr>
            <a:lvl7pPr lvl="6" algn="ctr" rtl="0">
              <a:lnSpc>
                <a:spcPct val="100000"/>
              </a:lnSpc>
              <a:spcBef>
                <a:spcPts val="0"/>
              </a:spcBef>
              <a:spcAft>
                <a:spcPts val="0"/>
              </a:spcAft>
              <a:buClr>
                <a:schemeClr val="lt1"/>
              </a:buClr>
              <a:buSzPts val="1400"/>
              <a:buNone/>
              <a:defRPr>
                <a:solidFill>
                  <a:schemeClr val="lt1"/>
                </a:solidFill>
              </a:defRPr>
            </a:lvl7pPr>
            <a:lvl8pPr lvl="7" algn="ctr" rtl="0">
              <a:lnSpc>
                <a:spcPct val="100000"/>
              </a:lnSpc>
              <a:spcBef>
                <a:spcPts val="0"/>
              </a:spcBef>
              <a:spcAft>
                <a:spcPts val="0"/>
              </a:spcAft>
              <a:buClr>
                <a:schemeClr val="lt1"/>
              </a:buClr>
              <a:buSzPts val="1400"/>
              <a:buNone/>
              <a:defRPr>
                <a:solidFill>
                  <a:schemeClr val="lt1"/>
                </a:solidFill>
              </a:defRPr>
            </a:lvl8pPr>
            <a:lvl9pPr lvl="8" algn="ctr" rtl="0">
              <a:lnSpc>
                <a:spcPct val="100000"/>
              </a:lnSpc>
              <a:spcBef>
                <a:spcPts val="0"/>
              </a:spcBef>
              <a:spcAft>
                <a:spcPts val="0"/>
              </a:spcAft>
              <a:buClr>
                <a:schemeClr val="lt1"/>
              </a:buClr>
              <a:buSzPts val="1400"/>
              <a:buNone/>
              <a:defRPr>
                <a:solidFill>
                  <a:schemeClr val="lt1"/>
                </a:solidFill>
              </a:defRPr>
            </a:lvl9pPr>
          </a:lstStyle>
          <a:p>
            <a:endParaRPr/>
          </a:p>
        </p:txBody>
      </p:sp>
      <p:sp>
        <p:nvSpPr>
          <p:cNvPr id="469" name="Google Shape;469;p31"/>
          <p:cNvSpPr txBox="1">
            <a:spLocks noGrp="1"/>
          </p:cNvSpPr>
          <p:nvPr>
            <p:ph type="title" idx="4"/>
          </p:nvPr>
        </p:nvSpPr>
        <p:spPr>
          <a:xfrm>
            <a:off x="6014290" y="3294712"/>
            <a:ext cx="1767000" cy="3648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2000"/>
              <a:buNone/>
              <a:defRPr sz="2200">
                <a:solidFill>
                  <a:schemeClr val="lt1"/>
                </a:solidFill>
              </a:defRPr>
            </a:lvl1pPr>
            <a:lvl2pPr lvl="1" algn="ctr" rtl="0">
              <a:spcBef>
                <a:spcPts val="0"/>
              </a:spcBef>
              <a:spcAft>
                <a:spcPts val="0"/>
              </a:spcAft>
              <a:buClr>
                <a:schemeClr val="lt1"/>
              </a:buClr>
              <a:buSzPts val="2000"/>
              <a:buNone/>
              <a:defRPr sz="2000">
                <a:solidFill>
                  <a:schemeClr val="lt1"/>
                </a:solidFill>
              </a:defRPr>
            </a:lvl2pPr>
            <a:lvl3pPr lvl="2" algn="ctr" rtl="0">
              <a:spcBef>
                <a:spcPts val="0"/>
              </a:spcBef>
              <a:spcAft>
                <a:spcPts val="0"/>
              </a:spcAft>
              <a:buClr>
                <a:schemeClr val="lt1"/>
              </a:buClr>
              <a:buSzPts val="2000"/>
              <a:buNone/>
              <a:defRPr sz="2000">
                <a:solidFill>
                  <a:schemeClr val="lt1"/>
                </a:solidFill>
              </a:defRPr>
            </a:lvl3pPr>
            <a:lvl4pPr lvl="3" algn="ctr" rtl="0">
              <a:spcBef>
                <a:spcPts val="0"/>
              </a:spcBef>
              <a:spcAft>
                <a:spcPts val="0"/>
              </a:spcAft>
              <a:buClr>
                <a:schemeClr val="lt1"/>
              </a:buClr>
              <a:buSzPts val="2000"/>
              <a:buNone/>
              <a:defRPr sz="2000">
                <a:solidFill>
                  <a:schemeClr val="lt1"/>
                </a:solidFill>
              </a:defRPr>
            </a:lvl4pPr>
            <a:lvl5pPr lvl="4" algn="ctr" rtl="0">
              <a:spcBef>
                <a:spcPts val="0"/>
              </a:spcBef>
              <a:spcAft>
                <a:spcPts val="0"/>
              </a:spcAft>
              <a:buClr>
                <a:schemeClr val="lt1"/>
              </a:buClr>
              <a:buSzPts val="2000"/>
              <a:buNone/>
              <a:defRPr sz="2000">
                <a:solidFill>
                  <a:schemeClr val="lt1"/>
                </a:solidFill>
              </a:defRPr>
            </a:lvl5pPr>
            <a:lvl6pPr lvl="5" algn="ctr" rtl="0">
              <a:spcBef>
                <a:spcPts val="0"/>
              </a:spcBef>
              <a:spcAft>
                <a:spcPts val="0"/>
              </a:spcAft>
              <a:buClr>
                <a:schemeClr val="lt1"/>
              </a:buClr>
              <a:buSzPts val="2000"/>
              <a:buNone/>
              <a:defRPr sz="2000">
                <a:solidFill>
                  <a:schemeClr val="lt1"/>
                </a:solidFill>
              </a:defRPr>
            </a:lvl6pPr>
            <a:lvl7pPr lvl="6" algn="ctr" rtl="0">
              <a:spcBef>
                <a:spcPts val="0"/>
              </a:spcBef>
              <a:spcAft>
                <a:spcPts val="0"/>
              </a:spcAft>
              <a:buClr>
                <a:schemeClr val="lt1"/>
              </a:buClr>
              <a:buSzPts val="2000"/>
              <a:buNone/>
              <a:defRPr sz="2000">
                <a:solidFill>
                  <a:schemeClr val="lt1"/>
                </a:solidFill>
              </a:defRPr>
            </a:lvl7pPr>
            <a:lvl8pPr lvl="7" algn="ctr" rtl="0">
              <a:spcBef>
                <a:spcPts val="0"/>
              </a:spcBef>
              <a:spcAft>
                <a:spcPts val="0"/>
              </a:spcAft>
              <a:buClr>
                <a:schemeClr val="lt1"/>
              </a:buClr>
              <a:buSzPts val="2000"/>
              <a:buNone/>
              <a:defRPr sz="2000">
                <a:solidFill>
                  <a:schemeClr val="lt1"/>
                </a:solidFill>
              </a:defRPr>
            </a:lvl8pPr>
            <a:lvl9pPr lvl="8" algn="ctr" rtl="0">
              <a:spcBef>
                <a:spcPts val="0"/>
              </a:spcBef>
              <a:spcAft>
                <a:spcPts val="0"/>
              </a:spcAft>
              <a:buClr>
                <a:schemeClr val="lt1"/>
              </a:buClr>
              <a:buSzPts val="2000"/>
              <a:buNone/>
              <a:defRPr sz="2000">
                <a:solidFill>
                  <a:schemeClr val="lt1"/>
                </a:solidFill>
              </a:defRPr>
            </a:lvl9pPr>
          </a:lstStyle>
          <a:p>
            <a:endParaRPr/>
          </a:p>
        </p:txBody>
      </p:sp>
      <p:sp>
        <p:nvSpPr>
          <p:cNvPr id="470" name="Google Shape;470;p31"/>
          <p:cNvSpPr txBox="1">
            <a:spLocks noGrp="1"/>
          </p:cNvSpPr>
          <p:nvPr>
            <p:ph type="subTitle" idx="5"/>
          </p:nvPr>
        </p:nvSpPr>
        <p:spPr>
          <a:xfrm>
            <a:off x="6014300" y="3585628"/>
            <a:ext cx="1767000" cy="6033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1400"/>
              <a:buNone/>
              <a:defRPr>
                <a:solidFill>
                  <a:schemeClr val="lt1"/>
                </a:solidFill>
              </a:defRPr>
            </a:lvl2pPr>
            <a:lvl3pPr lvl="2" algn="ctr" rtl="0">
              <a:lnSpc>
                <a:spcPct val="100000"/>
              </a:lnSpc>
              <a:spcBef>
                <a:spcPts val="0"/>
              </a:spcBef>
              <a:spcAft>
                <a:spcPts val="0"/>
              </a:spcAft>
              <a:buClr>
                <a:schemeClr val="lt1"/>
              </a:buClr>
              <a:buSzPts val="1400"/>
              <a:buNone/>
              <a:defRPr>
                <a:solidFill>
                  <a:schemeClr val="lt1"/>
                </a:solidFill>
              </a:defRPr>
            </a:lvl3pPr>
            <a:lvl4pPr lvl="3" algn="ctr" rtl="0">
              <a:lnSpc>
                <a:spcPct val="100000"/>
              </a:lnSpc>
              <a:spcBef>
                <a:spcPts val="0"/>
              </a:spcBef>
              <a:spcAft>
                <a:spcPts val="0"/>
              </a:spcAft>
              <a:buClr>
                <a:schemeClr val="lt1"/>
              </a:buClr>
              <a:buSzPts val="1400"/>
              <a:buNone/>
              <a:defRPr>
                <a:solidFill>
                  <a:schemeClr val="lt1"/>
                </a:solidFill>
              </a:defRPr>
            </a:lvl4pPr>
            <a:lvl5pPr lvl="4" algn="ctr" rtl="0">
              <a:lnSpc>
                <a:spcPct val="100000"/>
              </a:lnSpc>
              <a:spcBef>
                <a:spcPts val="0"/>
              </a:spcBef>
              <a:spcAft>
                <a:spcPts val="0"/>
              </a:spcAft>
              <a:buClr>
                <a:schemeClr val="lt1"/>
              </a:buClr>
              <a:buSzPts val="1400"/>
              <a:buNone/>
              <a:defRPr>
                <a:solidFill>
                  <a:schemeClr val="lt1"/>
                </a:solidFill>
              </a:defRPr>
            </a:lvl5pPr>
            <a:lvl6pPr lvl="5" algn="ctr" rtl="0">
              <a:lnSpc>
                <a:spcPct val="100000"/>
              </a:lnSpc>
              <a:spcBef>
                <a:spcPts val="0"/>
              </a:spcBef>
              <a:spcAft>
                <a:spcPts val="0"/>
              </a:spcAft>
              <a:buClr>
                <a:schemeClr val="lt1"/>
              </a:buClr>
              <a:buSzPts val="1400"/>
              <a:buNone/>
              <a:defRPr>
                <a:solidFill>
                  <a:schemeClr val="lt1"/>
                </a:solidFill>
              </a:defRPr>
            </a:lvl6pPr>
            <a:lvl7pPr lvl="6" algn="ctr" rtl="0">
              <a:lnSpc>
                <a:spcPct val="100000"/>
              </a:lnSpc>
              <a:spcBef>
                <a:spcPts val="0"/>
              </a:spcBef>
              <a:spcAft>
                <a:spcPts val="0"/>
              </a:spcAft>
              <a:buClr>
                <a:schemeClr val="lt1"/>
              </a:buClr>
              <a:buSzPts val="1400"/>
              <a:buNone/>
              <a:defRPr>
                <a:solidFill>
                  <a:schemeClr val="lt1"/>
                </a:solidFill>
              </a:defRPr>
            </a:lvl7pPr>
            <a:lvl8pPr lvl="7" algn="ctr" rtl="0">
              <a:lnSpc>
                <a:spcPct val="100000"/>
              </a:lnSpc>
              <a:spcBef>
                <a:spcPts val="0"/>
              </a:spcBef>
              <a:spcAft>
                <a:spcPts val="0"/>
              </a:spcAft>
              <a:buClr>
                <a:schemeClr val="lt1"/>
              </a:buClr>
              <a:buSzPts val="1400"/>
              <a:buNone/>
              <a:defRPr>
                <a:solidFill>
                  <a:schemeClr val="lt1"/>
                </a:solidFill>
              </a:defRPr>
            </a:lvl8pPr>
            <a:lvl9pPr lvl="8" algn="ctr" rtl="0">
              <a:lnSpc>
                <a:spcPct val="100000"/>
              </a:lnSpc>
              <a:spcBef>
                <a:spcPts val="0"/>
              </a:spcBef>
              <a:spcAft>
                <a:spcPts val="0"/>
              </a:spcAft>
              <a:buClr>
                <a:schemeClr val="lt1"/>
              </a:buClr>
              <a:buSzPts val="1400"/>
              <a:buNone/>
              <a:defRPr>
                <a:solidFill>
                  <a:schemeClr val="lt1"/>
                </a:solidFill>
              </a:defRPr>
            </a:lvl9pPr>
          </a:lstStyle>
          <a:p>
            <a:endParaRPr/>
          </a:p>
        </p:txBody>
      </p:sp>
      <p:sp>
        <p:nvSpPr>
          <p:cNvPr id="471" name="Google Shape;471;p31"/>
          <p:cNvSpPr txBox="1">
            <a:spLocks noGrp="1"/>
          </p:cNvSpPr>
          <p:nvPr>
            <p:ph type="title" idx="6" hasCustomPrompt="1"/>
          </p:nvPr>
        </p:nvSpPr>
        <p:spPr>
          <a:xfrm>
            <a:off x="1659474" y="1960063"/>
            <a:ext cx="952800" cy="514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25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r>
              <a:t>xx%</a:t>
            </a:r>
          </a:p>
        </p:txBody>
      </p:sp>
      <p:sp>
        <p:nvSpPr>
          <p:cNvPr id="472" name="Google Shape;472;p31"/>
          <p:cNvSpPr txBox="1">
            <a:spLocks noGrp="1"/>
          </p:cNvSpPr>
          <p:nvPr>
            <p:ph type="title" idx="7" hasCustomPrompt="1"/>
          </p:nvPr>
        </p:nvSpPr>
        <p:spPr>
          <a:xfrm>
            <a:off x="3886769" y="1960063"/>
            <a:ext cx="1136100" cy="514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25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r>
              <a:t>xx%</a:t>
            </a:r>
          </a:p>
        </p:txBody>
      </p:sp>
      <p:sp>
        <p:nvSpPr>
          <p:cNvPr id="473" name="Google Shape;473;p31"/>
          <p:cNvSpPr txBox="1">
            <a:spLocks noGrp="1"/>
          </p:cNvSpPr>
          <p:nvPr>
            <p:ph type="title" idx="8" hasCustomPrompt="1"/>
          </p:nvPr>
        </p:nvSpPr>
        <p:spPr>
          <a:xfrm>
            <a:off x="6303784" y="1960063"/>
            <a:ext cx="944100" cy="514200"/>
          </a:xfrm>
          <a:prstGeom prst="rect">
            <a:avLst/>
          </a:prstGeom>
          <a:noFill/>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2500">
                <a:solidFill>
                  <a:schemeClr val="lt1"/>
                </a:solidFill>
              </a:defRPr>
            </a:lvl1pPr>
            <a:lvl2pPr lvl="1" algn="ctr" rtl="0">
              <a:spcBef>
                <a:spcPts val="0"/>
              </a:spcBef>
              <a:spcAft>
                <a:spcPts val="0"/>
              </a:spcAft>
              <a:buClr>
                <a:schemeClr val="lt1"/>
              </a:buClr>
              <a:buSzPts val="4800"/>
              <a:buNone/>
              <a:defRPr sz="4800">
                <a:solidFill>
                  <a:schemeClr val="lt1"/>
                </a:solidFill>
              </a:defRPr>
            </a:lvl2pPr>
            <a:lvl3pPr lvl="2" algn="ctr" rtl="0">
              <a:spcBef>
                <a:spcPts val="0"/>
              </a:spcBef>
              <a:spcAft>
                <a:spcPts val="0"/>
              </a:spcAft>
              <a:buClr>
                <a:schemeClr val="lt1"/>
              </a:buClr>
              <a:buSzPts val="4800"/>
              <a:buNone/>
              <a:defRPr sz="4800">
                <a:solidFill>
                  <a:schemeClr val="lt1"/>
                </a:solidFill>
              </a:defRPr>
            </a:lvl3pPr>
            <a:lvl4pPr lvl="3" algn="ctr" rtl="0">
              <a:spcBef>
                <a:spcPts val="0"/>
              </a:spcBef>
              <a:spcAft>
                <a:spcPts val="0"/>
              </a:spcAft>
              <a:buClr>
                <a:schemeClr val="lt1"/>
              </a:buClr>
              <a:buSzPts val="4800"/>
              <a:buNone/>
              <a:defRPr sz="4800">
                <a:solidFill>
                  <a:schemeClr val="lt1"/>
                </a:solidFill>
              </a:defRPr>
            </a:lvl4pPr>
            <a:lvl5pPr lvl="4" algn="ctr" rtl="0">
              <a:spcBef>
                <a:spcPts val="0"/>
              </a:spcBef>
              <a:spcAft>
                <a:spcPts val="0"/>
              </a:spcAft>
              <a:buClr>
                <a:schemeClr val="lt1"/>
              </a:buClr>
              <a:buSzPts val="4800"/>
              <a:buNone/>
              <a:defRPr sz="4800">
                <a:solidFill>
                  <a:schemeClr val="lt1"/>
                </a:solidFill>
              </a:defRPr>
            </a:lvl5pPr>
            <a:lvl6pPr lvl="5" algn="ctr" rtl="0">
              <a:spcBef>
                <a:spcPts val="0"/>
              </a:spcBef>
              <a:spcAft>
                <a:spcPts val="0"/>
              </a:spcAft>
              <a:buClr>
                <a:schemeClr val="lt1"/>
              </a:buClr>
              <a:buSzPts val="4800"/>
              <a:buNone/>
              <a:defRPr sz="4800">
                <a:solidFill>
                  <a:schemeClr val="lt1"/>
                </a:solidFill>
              </a:defRPr>
            </a:lvl6pPr>
            <a:lvl7pPr lvl="6" algn="ctr" rtl="0">
              <a:spcBef>
                <a:spcPts val="0"/>
              </a:spcBef>
              <a:spcAft>
                <a:spcPts val="0"/>
              </a:spcAft>
              <a:buClr>
                <a:schemeClr val="lt1"/>
              </a:buClr>
              <a:buSzPts val="4800"/>
              <a:buNone/>
              <a:defRPr sz="4800">
                <a:solidFill>
                  <a:schemeClr val="lt1"/>
                </a:solidFill>
              </a:defRPr>
            </a:lvl7pPr>
            <a:lvl8pPr lvl="7" algn="ctr" rtl="0">
              <a:spcBef>
                <a:spcPts val="0"/>
              </a:spcBef>
              <a:spcAft>
                <a:spcPts val="0"/>
              </a:spcAft>
              <a:buClr>
                <a:schemeClr val="lt1"/>
              </a:buClr>
              <a:buSzPts val="4800"/>
              <a:buNone/>
              <a:defRPr sz="4800">
                <a:solidFill>
                  <a:schemeClr val="lt1"/>
                </a:solidFill>
              </a:defRPr>
            </a:lvl8pPr>
            <a:lvl9pPr lvl="8" algn="ctr" rtl="0">
              <a:spcBef>
                <a:spcPts val="0"/>
              </a:spcBef>
              <a:spcAft>
                <a:spcPts val="0"/>
              </a:spcAft>
              <a:buClr>
                <a:schemeClr val="lt1"/>
              </a:buClr>
              <a:buSzPts val="4800"/>
              <a:buNone/>
              <a:defRPr sz="4800">
                <a:solidFill>
                  <a:schemeClr val="lt1"/>
                </a:solidFill>
              </a:defRPr>
            </a:lvl9pPr>
          </a:lstStyle>
          <a:p>
            <a:r>
              <a:t>xx%</a:t>
            </a:r>
          </a:p>
        </p:txBody>
      </p:sp>
      <p:sp>
        <p:nvSpPr>
          <p:cNvPr id="474" name="Google Shape;474;p31"/>
          <p:cNvSpPr txBox="1">
            <a:spLocks noGrp="1"/>
          </p:cNvSpPr>
          <p:nvPr>
            <p:ph type="title" idx="9"/>
          </p:nvPr>
        </p:nvSpPr>
        <p:spPr>
          <a:xfrm>
            <a:off x="720000" y="46067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30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only 1">
  <p:cSld name="CUSTOM_7">
    <p:spTree>
      <p:nvGrpSpPr>
        <p:cNvPr id="1" name="Shape 475"/>
        <p:cNvGrpSpPr/>
        <p:nvPr/>
      </p:nvGrpSpPr>
      <p:grpSpPr>
        <a:xfrm>
          <a:off x="0" y="0"/>
          <a:ext cx="0" cy="0"/>
          <a:chOff x="0" y="0"/>
          <a:chExt cx="0" cy="0"/>
        </a:xfrm>
      </p:grpSpPr>
      <p:grpSp>
        <p:nvGrpSpPr>
          <p:cNvPr id="476" name="Google Shape;476;p32"/>
          <p:cNvGrpSpPr/>
          <p:nvPr/>
        </p:nvGrpSpPr>
        <p:grpSpPr>
          <a:xfrm>
            <a:off x="0" y="240725"/>
            <a:ext cx="8693100" cy="4661875"/>
            <a:chOff x="0" y="240725"/>
            <a:chExt cx="8693100" cy="4661875"/>
          </a:xfrm>
        </p:grpSpPr>
        <p:grpSp>
          <p:nvGrpSpPr>
            <p:cNvPr id="477" name="Google Shape;477;p32"/>
            <p:cNvGrpSpPr/>
            <p:nvPr/>
          </p:nvGrpSpPr>
          <p:grpSpPr>
            <a:xfrm>
              <a:off x="304800" y="240850"/>
              <a:ext cx="8388300" cy="4661750"/>
              <a:chOff x="304800" y="240850"/>
              <a:chExt cx="8388300" cy="4661750"/>
            </a:xfrm>
          </p:grpSpPr>
          <p:sp>
            <p:nvSpPr>
              <p:cNvPr id="478" name="Google Shape;478;p32"/>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32"/>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32"/>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32"/>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32"/>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3" name="Google Shape;483;p32"/>
              <p:cNvGrpSpPr/>
              <p:nvPr/>
            </p:nvGrpSpPr>
            <p:grpSpPr>
              <a:xfrm>
                <a:off x="304800" y="240850"/>
                <a:ext cx="8388200" cy="4661700"/>
                <a:chOff x="304800" y="240875"/>
                <a:chExt cx="8388200" cy="4661700"/>
              </a:xfrm>
            </p:grpSpPr>
            <p:sp>
              <p:nvSpPr>
                <p:cNvPr id="484" name="Google Shape;484;p32"/>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32"/>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86" name="Google Shape;486;p32"/>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87" name="Google Shape;487;p32"/>
          <p:cNvSpPr txBox="1">
            <a:spLocks noGrp="1"/>
          </p:cNvSpPr>
          <p:nvPr>
            <p:ph type="title"/>
          </p:nvPr>
        </p:nvSpPr>
        <p:spPr>
          <a:xfrm>
            <a:off x="721575" y="489422"/>
            <a:ext cx="7704000" cy="572700"/>
          </a:xfrm>
          <a:prstGeom prst="rect">
            <a:avLst/>
          </a:prstGeom>
          <a:noFill/>
        </p:spPr>
        <p:txBody>
          <a:bodyPr spcFirstLastPara="1" wrap="square" lIns="91425" tIns="91425" rIns="91425" bIns="91425" anchor="ctr" anchorCtr="0">
            <a:noAutofit/>
          </a:bodyPr>
          <a:lstStyle>
            <a:lvl1pPr lvl="0">
              <a:spcBef>
                <a:spcPts val="0"/>
              </a:spcBef>
              <a:spcAft>
                <a:spcPts val="0"/>
              </a:spcAft>
              <a:buSzPts val="3000"/>
              <a:buNone/>
              <a:defRPr>
                <a:solidFill>
                  <a:schemeClr val="lt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only 2">
  <p:cSld name="CUSTOM_7_1">
    <p:spTree>
      <p:nvGrpSpPr>
        <p:cNvPr id="1" name="Shape 488"/>
        <p:cNvGrpSpPr/>
        <p:nvPr/>
      </p:nvGrpSpPr>
      <p:grpSpPr>
        <a:xfrm>
          <a:off x="0" y="0"/>
          <a:ext cx="0" cy="0"/>
          <a:chOff x="0" y="0"/>
          <a:chExt cx="0" cy="0"/>
        </a:xfrm>
      </p:grpSpPr>
      <p:grpSp>
        <p:nvGrpSpPr>
          <p:cNvPr id="489" name="Google Shape;489;p33"/>
          <p:cNvGrpSpPr/>
          <p:nvPr/>
        </p:nvGrpSpPr>
        <p:grpSpPr>
          <a:xfrm>
            <a:off x="0" y="240725"/>
            <a:ext cx="8693100" cy="4661875"/>
            <a:chOff x="0" y="240725"/>
            <a:chExt cx="8693100" cy="4661875"/>
          </a:xfrm>
        </p:grpSpPr>
        <p:grpSp>
          <p:nvGrpSpPr>
            <p:cNvPr id="490" name="Google Shape;490;p33"/>
            <p:cNvGrpSpPr/>
            <p:nvPr/>
          </p:nvGrpSpPr>
          <p:grpSpPr>
            <a:xfrm>
              <a:off x="304800" y="240850"/>
              <a:ext cx="8388300" cy="4661750"/>
              <a:chOff x="304800" y="240850"/>
              <a:chExt cx="8388300" cy="4661750"/>
            </a:xfrm>
          </p:grpSpPr>
          <p:sp>
            <p:nvSpPr>
              <p:cNvPr id="491" name="Google Shape;491;p33"/>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33"/>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33"/>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4" name="Google Shape;494;p33"/>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5" name="Google Shape;495;p33"/>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6" name="Google Shape;496;p33"/>
              <p:cNvGrpSpPr/>
              <p:nvPr/>
            </p:nvGrpSpPr>
            <p:grpSpPr>
              <a:xfrm>
                <a:off x="304800" y="240850"/>
                <a:ext cx="8388200" cy="4661700"/>
                <a:chOff x="304800" y="240875"/>
                <a:chExt cx="8388200" cy="4661700"/>
              </a:xfrm>
            </p:grpSpPr>
            <p:sp>
              <p:nvSpPr>
                <p:cNvPr id="497" name="Google Shape;497;p33"/>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33"/>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499" name="Google Shape;499;p33"/>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0" name="Google Shape;500;p33"/>
          <p:cNvSpPr txBox="1">
            <a:spLocks noGrp="1"/>
          </p:cNvSpPr>
          <p:nvPr>
            <p:ph type="title"/>
          </p:nvPr>
        </p:nvSpPr>
        <p:spPr>
          <a:xfrm>
            <a:off x="720000" y="454012"/>
            <a:ext cx="7704000" cy="572700"/>
          </a:xfrm>
          <a:prstGeom prst="rect">
            <a:avLst/>
          </a:prstGeom>
          <a:noFill/>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hanks">
  <p:cSld name="CUSTOM_8">
    <p:spTree>
      <p:nvGrpSpPr>
        <p:cNvPr id="1" name="Shape 501"/>
        <p:cNvGrpSpPr/>
        <p:nvPr/>
      </p:nvGrpSpPr>
      <p:grpSpPr>
        <a:xfrm>
          <a:off x="0" y="0"/>
          <a:ext cx="0" cy="0"/>
          <a:chOff x="0" y="0"/>
          <a:chExt cx="0" cy="0"/>
        </a:xfrm>
      </p:grpSpPr>
      <p:grpSp>
        <p:nvGrpSpPr>
          <p:cNvPr id="502" name="Google Shape;502;p34"/>
          <p:cNvGrpSpPr/>
          <p:nvPr/>
        </p:nvGrpSpPr>
        <p:grpSpPr>
          <a:xfrm>
            <a:off x="0" y="240725"/>
            <a:ext cx="8693100" cy="4661875"/>
            <a:chOff x="0" y="240725"/>
            <a:chExt cx="8693100" cy="4661875"/>
          </a:xfrm>
        </p:grpSpPr>
        <p:grpSp>
          <p:nvGrpSpPr>
            <p:cNvPr id="503" name="Google Shape;503;p34"/>
            <p:cNvGrpSpPr/>
            <p:nvPr/>
          </p:nvGrpSpPr>
          <p:grpSpPr>
            <a:xfrm>
              <a:off x="304800" y="240850"/>
              <a:ext cx="8388300" cy="4661750"/>
              <a:chOff x="304800" y="240850"/>
              <a:chExt cx="8388300" cy="4661750"/>
            </a:xfrm>
          </p:grpSpPr>
          <p:sp>
            <p:nvSpPr>
              <p:cNvPr id="504" name="Google Shape;504;p34"/>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34"/>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34"/>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34"/>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34"/>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9" name="Google Shape;509;p34"/>
              <p:cNvGrpSpPr/>
              <p:nvPr/>
            </p:nvGrpSpPr>
            <p:grpSpPr>
              <a:xfrm>
                <a:off x="304800" y="240850"/>
                <a:ext cx="8388200" cy="4661700"/>
                <a:chOff x="304800" y="240875"/>
                <a:chExt cx="8388200" cy="4661700"/>
              </a:xfrm>
            </p:grpSpPr>
            <p:sp>
              <p:nvSpPr>
                <p:cNvPr id="510" name="Google Shape;510;p34"/>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34"/>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12" name="Google Shape;512;p34"/>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3" name="Google Shape;513;p34"/>
          <p:cNvSpPr txBox="1">
            <a:spLocks noGrp="1"/>
          </p:cNvSpPr>
          <p:nvPr>
            <p:ph type="ctrTitle"/>
          </p:nvPr>
        </p:nvSpPr>
        <p:spPr>
          <a:xfrm>
            <a:off x="820425" y="531950"/>
            <a:ext cx="4271400" cy="1077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5200"/>
              <a:buNone/>
              <a:defRPr sz="7700">
                <a:solidFill>
                  <a:schemeClr val="lt1"/>
                </a:solidFill>
              </a:defRPr>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514" name="Google Shape;514;p34"/>
          <p:cNvSpPr txBox="1">
            <a:spLocks noGrp="1"/>
          </p:cNvSpPr>
          <p:nvPr>
            <p:ph type="subTitle" idx="1"/>
          </p:nvPr>
        </p:nvSpPr>
        <p:spPr>
          <a:xfrm>
            <a:off x="820425" y="1882375"/>
            <a:ext cx="4271400" cy="11079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sz="1600"/>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515" name="Google Shape;515;p34"/>
          <p:cNvSpPr txBox="1">
            <a:spLocks noGrp="1"/>
          </p:cNvSpPr>
          <p:nvPr>
            <p:ph type="subTitle" idx="2"/>
          </p:nvPr>
        </p:nvSpPr>
        <p:spPr>
          <a:xfrm>
            <a:off x="839775" y="3810100"/>
            <a:ext cx="4232700" cy="3618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lvl1pPr lvl="0" algn="ctr" rtl="0">
              <a:lnSpc>
                <a:spcPct val="100000"/>
              </a:lnSpc>
              <a:spcBef>
                <a:spcPts val="30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516" name="Google Shape;516;p34"/>
          <p:cNvSpPr txBox="1"/>
          <p:nvPr/>
        </p:nvSpPr>
        <p:spPr>
          <a:xfrm>
            <a:off x="839775" y="4360625"/>
            <a:ext cx="4232700" cy="361800"/>
          </a:xfrm>
          <a:prstGeom prst="rect">
            <a:avLst/>
          </a:prstGeom>
          <a:noFill/>
          <a:ln>
            <a:noFill/>
          </a:ln>
        </p:spPr>
        <p:txBody>
          <a:bodyPr spcFirstLastPara="1" wrap="square" lIns="91425" tIns="0" rIns="91425" bIns="0" anchor="b" anchorCtr="0">
            <a:noAutofit/>
          </a:bodyPr>
          <a:lstStyle/>
          <a:p>
            <a:pPr marL="0" lvl="0" indent="0" algn="ctr" rtl="0">
              <a:lnSpc>
                <a:spcPct val="100000"/>
              </a:lnSpc>
              <a:spcBef>
                <a:spcPts val="300"/>
              </a:spcBef>
              <a:spcAft>
                <a:spcPts val="0"/>
              </a:spcAft>
              <a:buNone/>
            </a:pPr>
            <a:r>
              <a:rPr lang="en" sz="1000">
                <a:solidFill>
                  <a:schemeClr val="lt1"/>
                </a:solidFill>
                <a:latin typeface="Actor"/>
                <a:ea typeface="Actor"/>
                <a:cs typeface="Actor"/>
                <a:sym typeface="Actor"/>
              </a:rPr>
              <a:t>CREDITS: This presentation template was created by </a:t>
            </a:r>
            <a:r>
              <a:rPr lang="en" sz="1000" b="1">
                <a:solidFill>
                  <a:schemeClr val="lt1"/>
                </a:solidFill>
                <a:uFill>
                  <a:noFill/>
                </a:uFill>
                <a:latin typeface="Actor"/>
                <a:ea typeface="Actor"/>
                <a:cs typeface="Actor"/>
                <a:sym typeface="Actor"/>
                <a:hlinkClick r:id="rId2">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Slidesgo</a:t>
            </a:r>
            <a:r>
              <a:rPr lang="en" sz="1000">
                <a:solidFill>
                  <a:schemeClr val="lt1"/>
                </a:solidFill>
                <a:latin typeface="Actor"/>
                <a:ea typeface="Actor"/>
                <a:cs typeface="Actor"/>
                <a:sym typeface="Actor"/>
              </a:rPr>
              <a:t>, including icons by </a:t>
            </a:r>
            <a:r>
              <a:rPr lang="en" sz="1000" b="1">
                <a:solidFill>
                  <a:schemeClr val="lt1"/>
                </a:solidFill>
                <a:uFill>
                  <a:noFill/>
                </a:uFill>
                <a:latin typeface="Actor"/>
                <a:ea typeface="Actor"/>
                <a:cs typeface="Actor"/>
                <a:sym typeface="Actor"/>
                <a:hlinkClick r:id="rId3">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Flaticon</a:t>
            </a:r>
            <a:r>
              <a:rPr lang="en" sz="1000">
                <a:solidFill>
                  <a:schemeClr val="lt1"/>
                </a:solidFill>
                <a:latin typeface="Actor"/>
                <a:ea typeface="Actor"/>
                <a:cs typeface="Actor"/>
                <a:sym typeface="Actor"/>
              </a:rPr>
              <a:t> and infographics &amp; images by </a:t>
            </a:r>
            <a:r>
              <a:rPr lang="en" sz="1000" b="1">
                <a:solidFill>
                  <a:schemeClr val="lt1"/>
                </a:solidFill>
                <a:uFill>
                  <a:noFill/>
                </a:uFill>
                <a:latin typeface="Actor"/>
                <a:ea typeface="Actor"/>
                <a:cs typeface="Actor"/>
                <a:sym typeface="Actor"/>
                <a:hlinkClick r:id="rId4">
                  <a:extLst>
                    <a:ext uri="{A12FA001-AC4F-418D-AE19-62706E023703}">
                      <ahyp:hlinkClr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val="tx"/>
                    </a:ext>
                  </a:extLst>
                </a:hlinkClick>
              </a:rPr>
              <a:t>Freepik</a:t>
            </a:r>
            <a:endParaRPr sz="1000" b="1">
              <a:solidFill>
                <a:schemeClr val="lt1"/>
              </a:solidFill>
              <a:latin typeface="Actor"/>
              <a:ea typeface="Actor"/>
              <a:cs typeface="Actor"/>
              <a:sym typeface="Acto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Background">
  <p:cSld name="CUSTOM_18">
    <p:spTree>
      <p:nvGrpSpPr>
        <p:cNvPr id="1" name="Shape 517"/>
        <p:cNvGrpSpPr/>
        <p:nvPr/>
      </p:nvGrpSpPr>
      <p:grpSpPr>
        <a:xfrm>
          <a:off x="0" y="0"/>
          <a:ext cx="0" cy="0"/>
          <a:chOff x="0" y="0"/>
          <a:chExt cx="0" cy="0"/>
        </a:xfrm>
      </p:grpSpPr>
      <p:grpSp>
        <p:nvGrpSpPr>
          <p:cNvPr id="518" name="Google Shape;518;p35"/>
          <p:cNvGrpSpPr/>
          <p:nvPr/>
        </p:nvGrpSpPr>
        <p:grpSpPr>
          <a:xfrm>
            <a:off x="0" y="240725"/>
            <a:ext cx="8693100" cy="4661875"/>
            <a:chOff x="0" y="240725"/>
            <a:chExt cx="8693100" cy="4661875"/>
          </a:xfrm>
        </p:grpSpPr>
        <p:grpSp>
          <p:nvGrpSpPr>
            <p:cNvPr id="519" name="Google Shape;519;p35"/>
            <p:cNvGrpSpPr/>
            <p:nvPr/>
          </p:nvGrpSpPr>
          <p:grpSpPr>
            <a:xfrm>
              <a:off x="304800" y="240850"/>
              <a:ext cx="8388300" cy="4661750"/>
              <a:chOff x="304800" y="240850"/>
              <a:chExt cx="8388300" cy="4661750"/>
            </a:xfrm>
          </p:grpSpPr>
          <p:sp>
            <p:nvSpPr>
              <p:cNvPr id="520" name="Google Shape;520;p35"/>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35"/>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35"/>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3" name="Google Shape;523;p35"/>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4" name="Google Shape;524;p35"/>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5" name="Google Shape;525;p35"/>
              <p:cNvGrpSpPr/>
              <p:nvPr/>
            </p:nvGrpSpPr>
            <p:grpSpPr>
              <a:xfrm>
                <a:off x="304800" y="240850"/>
                <a:ext cx="8388200" cy="4661700"/>
                <a:chOff x="304800" y="240875"/>
                <a:chExt cx="8388200" cy="4661700"/>
              </a:xfrm>
            </p:grpSpPr>
            <p:sp>
              <p:nvSpPr>
                <p:cNvPr id="526" name="Google Shape;526;p35"/>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35"/>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28" name="Google Shape;528;p35"/>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9" name="Google Shape;529;p35"/>
          <p:cNvSpPr/>
          <p:nvPr/>
        </p:nvSpPr>
        <p:spPr>
          <a:xfrm>
            <a:off x="1697300" y="1142275"/>
            <a:ext cx="6727200" cy="142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0" name="Google Shape;530;p35"/>
          <p:cNvSpPr/>
          <p:nvPr/>
        </p:nvSpPr>
        <p:spPr>
          <a:xfrm>
            <a:off x="1878000" y="361760"/>
            <a:ext cx="1642830" cy="1702429"/>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1" name="Google Shape;531;p35"/>
          <p:cNvGrpSpPr/>
          <p:nvPr/>
        </p:nvGrpSpPr>
        <p:grpSpPr>
          <a:xfrm>
            <a:off x="726462" y="853700"/>
            <a:ext cx="590039" cy="3409235"/>
            <a:chOff x="1296511" y="8084488"/>
            <a:chExt cx="590039" cy="3409235"/>
          </a:xfrm>
        </p:grpSpPr>
        <p:sp>
          <p:nvSpPr>
            <p:cNvPr id="532" name="Google Shape;532;p35"/>
            <p:cNvSpPr/>
            <p:nvPr/>
          </p:nvSpPr>
          <p:spPr>
            <a:xfrm>
              <a:off x="1296511" y="8084488"/>
              <a:ext cx="333942" cy="3409235"/>
            </a:xfrm>
            <a:custGeom>
              <a:avLst/>
              <a:gdLst/>
              <a:ahLst/>
              <a:cxnLst/>
              <a:rect l="l" t="t" r="r" b="b"/>
              <a:pathLst>
                <a:path w="35226" h="208484" extrusionOk="0">
                  <a:moveTo>
                    <a:pt x="0" y="1"/>
                  </a:moveTo>
                  <a:lnTo>
                    <a:pt x="35225" y="1"/>
                  </a:lnTo>
                  <a:lnTo>
                    <a:pt x="35225" y="208483"/>
                  </a:lnTo>
                  <a:lnTo>
                    <a:pt x="0" y="20848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35"/>
            <p:cNvSpPr/>
            <p:nvPr/>
          </p:nvSpPr>
          <p:spPr>
            <a:xfrm>
              <a:off x="1373650" y="10673925"/>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35"/>
            <p:cNvSpPr/>
            <p:nvPr/>
          </p:nvSpPr>
          <p:spPr>
            <a:xfrm>
              <a:off x="1373650" y="9889200"/>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35"/>
            <p:cNvSpPr/>
            <p:nvPr/>
          </p:nvSpPr>
          <p:spPr>
            <a:xfrm>
              <a:off x="1373650" y="9105300"/>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35"/>
            <p:cNvSpPr/>
            <p:nvPr/>
          </p:nvSpPr>
          <p:spPr>
            <a:xfrm>
              <a:off x="1373650" y="8321400"/>
              <a:ext cx="512900" cy="512900"/>
            </a:xfrm>
            <a:custGeom>
              <a:avLst/>
              <a:gdLst/>
              <a:ahLst/>
              <a:cxnLst/>
              <a:rect l="l" t="t" r="r" b="b"/>
              <a:pathLst>
                <a:path w="20516" h="20516" extrusionOk="0">
                  <a:moveTo>
                    <a:pt x="10275" y="0"/>
                  </a:moveTo>
                  <a:lnTo>
                    <a:pt x="20515" y="20515"/>
                  </a:lnTo>
                  <a:lnTo>
                    <a:pt x="1" y="2051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ackground 1">
  <p:cSld name="CUSTOM_18_1">
    <p:spTree>
      <p:nvGrpSpPr>
        <p:cNvPr id="1" name="Shape 537"/>
        <p:cNvGrpSpPr/>
        <p:nvPr/>
      </p:nvGrpSpPr>
      <p:grpSpPr>
        <a:xfrm>
          <a:off x="0" y="0"/>
          <a:ext cx="0" cy="0"/>
          <a:chOff x="0" y="0"/>
          <a:chExt cx="0" cy="0"/>
        </a:xfrm>
      </p:grpSpPr>
      <p:grpSp>
        <p:nvGrpSpPr>
          <p:cNvPr id="538" name="Google Shape;538;p36"/>
          <p:cNvGrpSpPr/>
          <p:nvPr/>
        </p:nvGrpSpPr>
        <p:grpSpPr>
          <a:xfrm>
            <a:off x="0" y="240725"/>
            <a:ext cx="8693100" cy="4661875"/>
            <a:chOff x="0" y="240725"/>
            <a:chExt cx="8693100" cy="4661875"/>
          </a:xfrm>
        </p:grpSpPr>
        <p:grpSp>
          <p:nvGrpSpPr>
            <p:cNvPr id="539" name="Google Shape;539;p36"/>
            <p:cNvGrpSpPr/>
            <p:nvPr/>
          </p:nvGrpSpPr>
          <p:grpSpPr>
            <a:xfrm>
              <a:off x="304800" y="240850"/>
              <a:ext cx="8388300" cy="4661750"/>
              <a:chOff x="304800" y="240850"/>
              <a:chExt cx="8388300" cy="4661750"/>
            </a:xfrm>
          </p:grpSpPr>
          <p:sp>
            <p:nvSpPr>
              <p:cNvPr id="540" name="Google Shape;540;p36"/>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36"/>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36"/>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36"/>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36"/>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5" name="Google Shape;545;p36"/>
              <p:cNvGrpSpPr/>
              <p:nvPr/>
            </p:nvGrpSpPr>
            <p:grpSpPr>
              <a:xfrm>
                <a:off x="304800" y="240850"/>
                <a:ext cx="8388200" cy="4661700"/>
                <a:chOff x="304800" y="240875"/>
                <a:chExt cx="8388200" cy="4661700"/>
              </a:xfrm>
            </p:grpSpPr>
            <p:sp>
              <p:nvSpPr>
                <p:cNvPr id="546" name="Google Shape;546;p36"/>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36"/>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48" name="Google Shape;548;p36"/>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9" name="Google Shape;549;p36"/>
          <p:cNvGrpSpPr/>
          <p:nvPr/>
        </p:nvGrpSpPr>
        <p:grpSpPr>
          <a:xfrm>
            <a:off x="4458950" y="237329"/>
            <a:ext cx="4235800" cy="4668571"/>
            <a:chOff x="4458950" y="237329"/>
            <a:chExt cx="4235800" cy="4668571"/>
          </a:xfrm>
        </p:grpSpPr>
        <p:sp>
          <p:nvSpPr>
            <p:cNvPr id="550" name="Google Shape;550;p36"/>
            <p:cNvSpPr/>
            <p:nvPr/>
          </p:nvSpPr>
          <p:spPr>
            <a:xfrm>
              <a:off x="4458950" y="237600"/>
              <a:ext cx="3965100" cy="46683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1" name="Google Shape;551;p36"/>
            <p:cNvSpPr/>
            <p:nvPr/>
          </p:nvSpPr>
          <p:spPr>
            <a:xfrm>
              <a:off x="8373450" y="237329"/>
              <a:ext cx="321300" cy="8688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552" name="Google Shape;552;p36"/>
          <p:cNvCxnSpPr/>
          <p:nvPr/>
        </p:nvCxnSpPr>
        <p:spPr>
          <a:xfrm>
            <a:off x="1014575" y="3987650"/>
            <a:ext cx="2196000" cy="0"/>
          </a:xfrm>
          <a:prstGeom prst="straightConnector1">
            <a:avLst/>
          </a:prstGeom>
          <a:noFill/>
          <a:ln w="38100" cap="flat" cmpd="sng">
            <a:solidFill>
              <a:schemeClr val="lt1"/>
            </a:solidFill>
            <a:prstDash val="solid"/>
            <a:round/>
            <a:headEnd type="none" w="med" len="med"/>
            <a:tailEnd type="none" w="med" len="med"/>
          </a:ln>
        </p:spPr>
      </p:cxnSp>
      <p:grpSp>
        <p:nvGrpSpPr>
          <p:cNvPr id="553" name="Google Shape;553;p36"/>
          <p:cNvGrpSpPr/>
          <p:nvPr/>
        </p:nvGrpSpPr>
        <p:grpSpPr>
          <a:xfrm>
            <a:off x="4105352" y="3717975"/>
            <a:ext cx="708361" cy="823396"/>
            <a:chOff x="4217816" y="3717975"/>
            <a:chExt cx="708361" cy="823396"/>
          </a:xfrm>
        </p:grpSpPr>
        <p:sp>
          <p:nvSpPr>
            <p:cNvPr id="554" name="Google Shape;554;p36"/>
            <p:cNvSpPr/>
            <p:nvPr/>
          </p:nvSpPr>
          <p:spPr>
            <a:xfrm>
              <a:off x="4217816" y="4082575"/>
              <a:ext cx="708361" cy="458797"/>
            </a:xfrm>
            <a:custGeom>
              <a:avLst/>
              <a:gdLst/>
              <a:ahLst/>
              <a:cxnLst/>
              <a:rect l="l" t="t" r="r" b="b"/>
              <a:pathLst>
                <a:path w="44066" h="28541" extrusionOk="0">
                  <a:moveTo>
                    <a:pt x="6501" y="28540"/>
                  </a:moveTo>
                  <a:lnTo>
                    <a:pt x="0" y="22039"/>
                  </a:lnTo>
                  <a:lnTo>
                    <a:pt x="22039" y="1"/>
                  </a:lnTo>
                  <a:lnTo>
                    <a:pt x="44065" y="22039"/>
                  </a:lnTo>
                  <a:lnTo>
                    <a:pt x="37564" y="28540"/>
                  </a:lnTo>
                  <a:lnTo>
                    <a:pt x="22039" y="13002"/>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36"/>
            <p:cNvSpPr/>
            <p:nvPr/>
          </p:nvSpPr>
          <p:spPr>
            <a:xfrm>
              <a:off x="4217816" y="3717975"/>
              <a:ext cx="708361" cy="458781"/>
            </a:xfrm>
            <a:custGeom>
              <a:avLst/>
              <a:gdLst/>
              <a:ahLst/>
              <a:cxnLst/>
              <a:rect l="l" t="t" r="r" b="b"/>
              <a:pathLst>
                <a:path w="44066" h="28540" extrusionOk="0">
                  <a:moveTo>
                    <a:pt x="6501" y="28540"/>
                  </a:moveTo>
                  <a:lnTo>
                    <a:pt x="0" y="22039"/>
                  </a:lnTo>
                  <a:lnTo>
                    <a:pt x="22039" y="0"/>
                  </a:lnTo>
                  <a:lnTo>
                    <a:pt x="44065" y="22039"/>
                  </a:lnTo>
                  <a:lnTo>
                    <a:pt x="37564" y="28540"/>
                  </a:lnTo>
                  <a:lnTo>
                    <a:pt x="22039" y="13002"/>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6" name="Google Shape;556;p36"/>
          <p:cNvSpPr/>
          <p:nvPr/>
        </p:nvSpPr>
        <p:spPr>
          <a:xfrm>
            <a:off x="960651" y="4159044"/>
            <a:ext cx="368858" cy="382334"/>
          </a:xfrm>
          <a:custGeom>
            <a:avLst/>
            <a:gdLst/>
            <a:ahLst/>
            <a:cxnLst/>
            <a:rect l="l" t="t" r="r" b="b"/>
            <a:pathLst>
              <a:path w="26413" h="27378" extrusionOk="0">
                <a:moveTo>
                  <a:pt x="12601" y="0"/>
                </a:moveTo>
                <a:lnTo>
                  <a:pt x="12601" y="11838"/>
                </a:lnTo>
                <a:lnTo>
                  <a:pt x="5646" y="2261"/>
                </a:lnTo>
                <a:lnTo>
                  <a:pt x="4666" y="2967"/>
                </a:lnTo>
                <a:lnTo>
                  <a:pt x="11636" y="12544"/>
                </a:lnTo>
                <a:lnTo>
                  <a:pt x="360" y="8886"/>
                </a:lnTo>
                <a:lnTo>
                  <a:pt x="0" y="10024"/>
                </a:lnTo>
                <a:lnTo>
                  <a:pt x="11276" y="13682"/>
                </a:lnTo>
                <a:lnTo>
                  <a:pt x="0" y="17354"/>
                </a:lnTo>
                <a:lnTo>
                  <a:pt x="360" y="18477"/>
                </a:lnTo>
                <a:lnTo>
                  <a:pt x="11636" y="14805"/>
                </a:lnTo>
                <a:lnTo>
                  <a:pt x="4666" y="24410"/>
                </a:lnTo>
                <a:lnTo>
                  <a:pt x="5646" y="25102"/>
                </a:lnTo>
                <a:lnTo>
                  <a:pt x="12601" y="15511"/>
                </a:lnTo>
                <a:lnTo>
                  <a:pt x="12601" y="27377"/>
                </a:lnTo>
                <a:lnTo>
                  <a:pt x="13797" y="27377"/>
                </a:lnTo>
                <a:lnTo>
                  <a:pt x="13797" y="15511"/>
                </a:lnTo>
                <a:lnTo>
                  <a:pt x="20767" y="25102"/>
                </a:lnTo>
                <a:lnTo>
                  <a:pt x="21732" y="24410"/>
                </a:lnTo>
                <a:lnTo>
                  <a:pt x="14762" y="14805"/>
                </a:lnTo>
                <a:lnTo>
                  <a:pt x="26038" y="18477"/>
                </a:lnTo>
                <a:lnTo>
                  <a:pt x="26412" y="17354"/>
                </a:lnTo>
                <a:lnTo>
                  <a:pt x="15122" y="13682"/>
                </a:lnTo>
                <a:lnTo>
                  <a:pt x="26412" y="10024"/>
                </a:lnTo>
                <a:lnTo>
                  <a:pt x="26038" y="8886"/>
                </a:lnTo>
                <a:lnTo>
                  <a:pt x="14762" y="12544"/>
                </a:lnTo>
                <a:lnTo>
                  <a:pt x="21732" y="2967"/>
                </a:lnTo>
                <a:lnTo>
                  <a:pt x="20767" y="2261"/>
                </a:lnTo>
                <a:lnTo>
                  <a:pt x="13797" y="11838"/>
                </a:lnTo>
                <a:lnTo>
                  <a:pt x="1379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Background 2">
  <p:cSld name="CUSTOM_18_1_1">
    <p:spTree>
      <p:nvGrpSpPr>
        <p:cNvPr id="1" name="Shape 557"/>
        <p:cNvGrpSpPr/>
        <p:nvPr/>
      </p:nvGrpSpPr>
      <p:grpSpPr>
        <a:xfrm>
          <a:off x="0" y="0"/>
          <a:ext cx="0" cy="0"/>
          <a:chOff x="0" y="0"/>
          <a:chExt cx="0" cy="0"/>
        </a:xfrm>
      </p:grpSpPr>
      <p:grpSp>
        <p:nvGrpSpPr>
          <p:cNvPr id="558" name="Google Shape;558;p37"/>
          <p:cNvGrpSpPr/>
          <p:nvPr/>
        </p:nvGrpSpPr>
        <p:grpSpPr>
          <a:xfrm>
            <a:off x="0" y="240725"/>
            <a:ext cx="8693100" cy="4661875"/>
            <a:chOff x="0" y="240725"/>
            <a:chExt cx="8693100" cy="4661875"/>
          </a:xfrm>
        </p:grpSpPr>
        <p:grpSp>
          <p:nvGrpSpPr>
            <p:cNvPr id="559" name="Google Shape;559;p37"/>
            <p:cNvGrpSpPr/>
            <p:nvPr/>
          </p:nvGrpSpPr>
          <p:grpSpPr>
            <a:xfrm>
              <a:off x="304800" y="240850"/>
              <a:ext cx="8388300" cy="4661750"/>
              <a:chOff x="304800" y="240850"/>
              <a:chExt cx="8388300" cy="4661750"/>
            </a:xfrm>
          </p:grpSpPr>
          <p:sp>
            <p:nvSpPr>
              <p:cNvPr id="560" name="Google Shape;560;p37"/>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37"/>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37"/>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37"/>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37"/>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5" name="Google Shape;565;p37"/>
              <p:cNvGrpSpPr/>
              <p:nvPr/>
            </p:nvGrpSpPr>
            <p:grpSpPr>
              <a:xfrm>
                <a:off x="304800" y="240850"/>
                <a:ext cx="8388200" cy="4661700"/>
                <a:chOff x="304800" y="240875"/>
                <a:chExt cx="8388200" cy="4661700"/>
              </a:xfrm>
            </p:grpSpPr>
            <p:sp>
              <p:nvSpPr>
                <p:cNvPr id="566" name="Google Shape;566;p37"/>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37"/>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68" name="Google Shape;568;p37"/>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69" name="Google Shape;569;p37"/>
          <p:cNvSpPr/>
          <p:nvPr/>
        </p:nvSpPr>
        <p:spPr>
          <a:xfrm rot="5400000">
            <a:off x="7716792" y="4039205"/>
            <a:ext cx="442365" cy="442000"/>
          </a:xfrm>
          <a:custGeom>
            <a:avLst/>
            <a:gdLst/>
            <a:ahLst/>
            <a:cxnLst/>
            <a:rect l="l" t="t" r="r" b="b"/>
            <a:pathLst>
              <a:path w="22983" h="22967" extrusionOk="0">
                <a:moveTo>
                  <a:pt x="576" y="1"/>
                </a:moveTo>
                <a:lnTo>
                  <a:pt x="576" y="1587"/>
                </a:lnTo>
                <a:lnTo>
                  <a:pt x="20261" y="1587"/>
                </a:lnTo>
                <a:lnTo>
                  <a:pt x="0" y="21847"/>
                </a:lnTo>
                <a:lnTo>
                  <a:pt x="1135" y="22967"/>
                </a:lnTo>
                <a:lnTo>
                  <a:pt x="21396" y="2722"/>
                </a:lnTo>
                <a:lnTo>
                  <a:pt x="21396" y="22407"/>
                </a:lnTo>
                <a:lnTo>
                  <a:pt x="22982" y="22407"/>
                </a:lnTo>
                <a:lnTo>
                  <a:pt x="22982" y="1"/>
                </a:lnTo>
                <a:close/>
              </a:path>
            </a:pathLst>
          </a:custGeom>
          <a:solidFill>
            <a:schemeClr val="lt1"/>
          </a:solidFill>
          <a:ln w="28575" cap="sq"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37"/>
          <p:cNvSpPr/>
          <p:nvPr/>
        </p:nvSpPr>
        <p:spPr>
          <a:xfrm>
            <a:off x="7108100" y="698837"/>
            <a:ext cx="1216609" cy="1231283"/>
          </a:xfrm>
          <a:custGeom>
            <a:avLst/>
            <a:gdLst/>
            <a:ahLst/>
            <a:cxnLst/>
            <a:rect l="l" t="t" r="r" b="b"/>
            <a:pathLst>
              <a:path w="64422" h="65199"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9921" y="56677"/>
                </a:lnTo>
                <a:lnTo>
                  <a:pt x="16203" y="61264"/>
                </a:lnTo>
                <a:lnTo>
                  <a:pt x="28331" y="44580"/>
                </a:lnTo>
                <a:lnTo>
                  <a:pt x="28331" y="65198"/>
                </a:lnTo>
                <a:lnTo>
                  <a:pt x="36106" y="65198"/>
                </a:lnTo>
                <a:lnTo>
                  <a:pt x="36106" y="44580"/>
                </a:lnTo>
                <a:lnTo>
                  <a:pt x="48219" y="61264"/>
                </a:lnTo>
                <a:lnTo>
                  <a:pt x="54532" y="56677"/>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71" name="Google Shape;571;p37"/>
          <p:cNvCxnSpPr/>
          <p:nvPr/>
        </p:nvCxnSpPr>
        <p:spPr>
          <a:xfrm>
            <a:off x="4398625" y="809100"/>
            <a:ext cx="2196000" cy="0"/>
          </a:xfrm>
          <a:prstGeom prst="straightConnector1">
            <a:avLst/>
          </a:prstGeom>
          <a:noFill/>
          <a:ln w="38100" cap="flat" cmpd="sng">
            <a:solidFill>
              <a:schemeClr val="lt1"/>
            </a:solidFill>
            <a:prstDash val="solid"/>
            <a:round/>
            <a:headEnd type="none" w="med" len="med"/>
            <a:tailEnd type="none" w="med" len="med"/>
          </a:ln>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240725"/>
            <a:ext cx="8693100" cy="4661875"/>
            <a:chOff x="0" y="240725"/>
            <a:chExt cx="8693100" cy="4661875"/>
          </a:xfrm>
        </p:grpSpPr>
        <p:grpSp>
          <p:nvGrpSpPr>
            <p:cNvPr id="50" name="Google Shape;50;p5"/>
            <p:cNvGrpSpPr/>
            <p:nvPr/>
          </p:nvGrpSpPr>
          <p:grpSpPr>
            <a:xfrm>
              <a:off x="304800" y="240850"/>
              <a:ext cx="8388300" cy="4661750"/>
              <a:chOff x="304800" y="240850"/>
              <a:chExt cx="8388300" cy="4661750"/>
            </a:xfrm>
          </p:grpSpPr>
          <p:sp>
            <p:nvSpPr>
              <p:cNvPr id="51" name="Google Shape;51;p5"/>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5"/>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5"/>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5"/>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5"/>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 name="Google Shape;56;p5"/>
              <p:cNvGrpSpPr/>
              <p:nvPr/>
            </p:nvGrpSpPr>
            <p:grpSpPr>
              <a:xfrm>
                <a:off x="304800" y="240850"/>
                <a:ext cx="8388200" cy="4661700"/>
                <a:chOff x="304800" y="240875"/>
                <a:chExt cx="8388200" cy="4661700"/>
              </a:xfrm>
            </p:grpSpPr>
            <p:sp>
              <p:nvSpPr>
                <p:cNvPr id="57" name="Google Shape;57;p5"/>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5"/>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9" name="Google Shape;59;p5"/>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5"/>
          <p:cNvSpPr txBox="1">
            <a:spLocks noGrp="1"/>
          </p:cNvSpPr>
          <p:nvPr>
            <p:ph type="subTitle" idx="1"/>
          </p:nvPr>
        </p:nvSpPr>
        <p:spPr>
          <a:xfrm>
            <a:off x="1252903" y="1899455"/>
            <a:ext cx="2846700" cy="849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1" name="Google Shape;61;p5"/>
          <p:cNvSpPr txBox="1">
            <a:spLocks noGrp="1"/>
          </p:cNvSpPr>
          <p:nvPr>
            <p:ph type="subTitle" idx="2"/>
          </p:nvPr>
        </p:nvSpPr>
        <p:spPr>
          <a:xfrm>
            <a:off x="4816787" y="3347255"/>
            <a:ext cx="2846700" cy="8490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1400"/>
              <a:buNone/>
              <a:defRPr>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62" name="Google Shape;62;p5"/>
          <p:cNvSpPr txBox="1">
            <a:spLocks noGrp="1"/>
          </p:cNvSpPr>
          <p:nvPr>
            <p:ph type="subTitle" idx="3"/>
          </p:nvPr>
        </p:nvSpPr>
        <p:spPr>
          <a:xfrm>
            <a:off x="1252903" y="1500143"/>
            <a:ext cx="2846700" cy="457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000"/>
              <a:buNone/>
              <a:defRPr sz="2200" b="1">
                <a:solidFill>
                  <a:schemeClr val="lt1"/>
                </a:solidFill>
                <a:latin typeface="Be Vietnam Pro"/>
                <a:ea typeface="Be Vietnam Pro"/>
                <a:cs typeface="Be Vietnam Pro"/>
                <a:sym typeface="Be Vietnam Pro"/>
              </a:defRPr>
            </a:lvl1pPr>
            <a:lvl2pPr lvl="1" algn="ctr" rtl="0">
              <a:lnSpc>
                <a:spcPct val="100000"/>
              </a:lnSpc>
              <a:spcBef>
                <a:spcPts val="0"/>
              </a:spcBef>
              <a:spcAft>
                <a:spcPts val="0"/>
              </a:spcAft>
              <a:buClr>
                <a:schemeClr val="dk1"/>
              </a:buClr>
              <a:buSzPts val="2000"/>
              <a:buNone/>
              <a:defRPr sz="2000">
                <a:solidFill>
                  <a:schemeClr val="dk1"/>
                </a:solidFill>
              </a:defRPr>
            </a:lvl2pPr>
            <a:lvl3pPr lvl="2" algn="ctr" rtl="0">
              <a:lnSpc>
                <a:spcPct val="100000"/>
              </a:lnSpc>
              <a:spcBef>
                <a:spcPts val="0"/>
              </a:spcBef>
              <a:spcAft>
                <a:spcPts val="0"/>
              </a:spcAft>
              <a:buClr>
                <a:schemeClr val="dk1"/>
              </a:buClr>
              <a:buSzPts val="2000"/>
              <a:buNone/>
              <a:defRPr sz="2000">
                <a:solidFill>
                  <a:schemeClr val="dk1"/>
                </a:solidFill>
              </a:defRPr>
            </a:lvl3pPr>
            <a:lvl4pPr lvl="3" algn="ctr" rtl="0">
              <a:lnSpc>
                <a:spcPct val="100000"/>
              </a:lnSpc>
              <a:spcBef>
                <a:spcPts val="0"/>
              </a:spcBef>
              <a:spcAft>
                <a:spcPts val="0"/>
              </a:spcAft>
              <a:buClr>
                <a:schemeClr val="dk1"/>
              </a:buClr>
              <a:buSzPts val="2000"/>
              <a:buNone/>
              <a:defRPr sz="2000">
                <a:solidFill>
                  <a:schemeClr val="dk1"/>
                </a:solidFill>
              </a:defRPr>
            </a:lvl4pPr>
            <a:lvl5pPr lvl="4" algn="ctr" rtl="0">
              <a:lnSpc>
                <a:spcPct val="100000"/>
              </a:lnSpc>
              <a:spcBef>
                <a:spcPts val="0"/>
              </a:spcBef>
              <a:spcAft>
                <a:spcPts val="0"/>
              </a:spcAft>
              <a:buClr>
                <a:schemeClr val="dk1"/>
              </a:buClr>
              <a:buSzPts val="2000"/>
              <a:buNone/>
              <a:defRPr sz="2000">
                <a:solidFill>
                  <a:schemeClr val="dk1"/>
                </a:solidFill>
              </a:defRPr>
            </a:lvl5pPr>
            <a:lvl6pPr lvl="5" algn="ctr" rtl="0">
              <a:lnSpc>
                <a:spcPct val="100000"/>
              </a:lnSpc>
              <a:spcBef>
                <a:spcPts val="0"/>
              </a:spcBef>
              <a:spcAft>
                <a:spcPts val="0"/>
              </a:spcAft>
              <a:buClr>
                <a:schemeClr val="dk1"/>
              </a:buClr>
              <a:buSzPts val="2000"/>
              <a:buNone/>
              <a:defRPr sz="2000">
                <a:solidFill>
                  <a:schemeClr val="dk1"/>
                </a:solidFill>
              </a:defRPr>
            </a:lvl6pPr>
            <a:lvl7pPr lvl="6" algn="ctr" rtl="0">
              <a:lnSpc>
                <a:spcPct val="100000"/>
              </a:lnSpc>
              <a:spcBef>
                <a:spcPts val="0"/>
              </a:spcBef>
              <a:spcAft>
                <a:spcPts val="0"/>
              </a:spcAft>
              <a:buClr>
                <a:schemeClr val="dk1"/>
              </a:buClr>
              <a:buSzPts val="2000"/>
              <a:buNone/>
              <a:defRPr sz="2000">
                <a:solidFill>
                  <a:schemeClr val="dk1"/>
                </a:solidFill>
              </a:defRPr>
            </a:lvl7pPr>
            <a:lvl8pPr lvl="7" algn="ctr" rtl="0">
              <a:lnSpc>
                <a:spcPct val="100000"/>
              </a:lnSpc>
              <a:spcBef>
                <a:spcPts val="0"/>
              </a:spcBef>
              <a:spcAft>
                <a:spcPts val="0"/>
              </a:spcAft>
              <a:buClr>
                <a:schemeClr val="dk1"/>
              </a:buClr>
              <a:buSzPts val="2000"/>
              <a:buNone/>
              <a:defRPr sz="2000">
                <a:solidFill>
                  <a:schemeClr val="dk1"/>
                </a:solidFill>
              </a:defRPr>
            </a:lvl8pPr>
            <a:lvl9pPr lvl="8" algn="ctr" rtl="0">
              <a:lnSpc>
                <a:spcPct val="100000"/>
              </a:lnSpc>
              <a:spcBef>
                <a:spcPts val="0"/>
              </a:spcBef>
              <a:spcAft>
                <a:spcPts val="0"/>
              </a:spcAft>
              <a:buClr>
                <a:schemeClr val="dk1"/>
              </a:buClr>
              <a:buSzPts val="2000"/>
              <a:buNone/>
              <a:defRPr sz="2000">
                <a:solidFill>
                  <a:schemeClr val="dk1"/>
                </a:solidFill>
              </a:defRPr>
            </a:lvl9pPr>
          </a:lstStyle>
          <a:p>
            <a:endParaRPr/>
          </a:p>
        </p:txBody>
      </p:sp>
      <p:sp>
        <p:nvSpPr>
          <p:cNvPr id="63" name="Google Shape;63;p5"/>
          <p:cNvSpPr txBox="1">
            <a:spLocks noGrp="1"/>
          </p:cNvSpPr>
          <p:nvPr>
            <p:ph type="subTitle" idx="4"/>
          </p:nvPr>
        </p:nvSpPr>
        <p:spPr>
          <a:xfrm>
            <a:off x="4816787" y="2947943"/>
            <a:ext cx="2846700" cy="457200"/>
          </a:xfrm>
          <a:prstGeom prst="rect">
            <a:avLst/>
          </a:prstGeom>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000"/>
              <a:buNone/>
              <a:defRPr sz="2200" b="1">
                <a:solidFill>
                  <a:schemeClr val="lt1"/>
                </a:solidFill>
                <a:latin typeface="Be Vietnam Pro"/>
                <a:ea typeface="Be Vietnam Pro"/>
                <a:cs typeface="Be Vietnam Pro"/>
                <a:sym typeface="Be Vietnam Pro"/>
              </a:defRPr>
            </a:lvl1pPr>
            <a:lvl2pPr lvl="1" algn="ctr" rtl="0">
              <a:lnSpc>
                <a:spcPct val="100000"/>
              </a:lnSpc>
              <a:spcBef>
                <a:spcPts val="0"/>
              </a:spcBef>
              <a:spcAft>
                <a:spcPts val="0"/>
              </a:spcAft>
              <a:buClr>
                <a:schemeClr val="dk1"/>
              </a:buClr>
              <a:buSzPts val="2000"/>
              <a:buNone/>
              <a:defRPr sz="2000">
                <a:solidFill>
                  <a:schemeClr val="dk1"/>
                </a:solidFill>
              </a:defRPr>
            </a:lvl2pPr>
            <a:lvl3pPr lvl="2" algn="ctr" rtl="0">
              <a:lnSpc>
                <a:spcPct val="100000"/>
              </a:lnSpc>
              <a:spcBef>
                <a:spcPts val="0"/>
              </a:spcBef>
              <a:spcAft>
                <a:spcPts val="0"/>
              </a:spcAft>
              <a:buClr>
                <a:schemeClr val="dk1"/>
              </a:buClr>
              <a:buSzPts val="2000"/>
              <a:buNone/>
              <a:defRPr sz="2000">
                <a:solidFill>
                  <a:schemeClr val="dk1"/>
                </a:solidFill>
              </a:defRPr>
            </a:lvl3pPr>
            <a:lvl4pPr lvl="3" algn="ctr" rtl="0">
              <a:lnSpc>
                <a:spcPct val="100000"/>
              </a:lnSpc>
              <a:spcBef>
                <a:spcPts val="0"/>
              </a:spcBef>
              <a:spcAft>
                <a:spcPts val="0"/>
              </a:spcAft>
              <a:buClr>
                <a:schemeClr val="dk1"/>
              </a:buClr>
              <a:buSzPts val="2000"/>
              <a:buNone/>
              <a:defRPr sz="2000">
                <a:solidFill>
                  <a:schemeClr val="dk1"/>
                </a:solidFill>
              </a:defRPr>
            </a:lvl4pPr>
            <a:lvl5pPr lvl="4" algn="ctr" rtl="0">
              <a:lnSpc>
                <a:spcPct val="100000"/>
              </a:lnSpc>
              <a:spcBef>
                <a:spcPts val="0"/>
              </a:spcBef>
              <a:spcAft>
                <a:spcPts val="0"/>
              </a:spcAft>
              <a:buClr>
                <a:schemeClr val="dk1"/>
              </a:buClr>
              <a:buSzPts val="2000"/>
              <a:buNone/>
              <a:defRPr sz="2000">
                <a:solidFill>
                  <a:schemeClr val="dk1"/>
                </a:solidFill>
              </a:defRPr>
            </a:lvl5pPr>
            <a:lvl6pPr lvl="5" algn="ctr" rtl="0">
              <a:lnSpc>
                <a:spcPct val="100000"/>
              </a:lnSpc>
              <a:spcBef>
                <a:spcPts val="0"/>
              </a:spcBef>
              <a:spcAft>
                <a:spcPts val="0"/>
              </a:spcAft>
              <a:buClr>
                <a:schemeClr val="dk1"/>
              </a:buClr>
              <a:buSzPts val="2000"/>
              <a:buNone/>
              <a:defRPr sz="2000">
                <a:solidFill>
                  <a:schemeClr val="dk1"/>
                </a:solidFill>
              </a:defRPr>
            </a:lvl6pPr>
            <a:lvl7pPr lvl="6" algn="ctr" rtl="0">
              <a:lnSpc>
                <a:spcPct val="100000"/>
              </a:lnSpc>
              <a:spcBef>
                <a:spcPts val="0"/>
              </a:spcBef>
              <a:spcAft>
                <a:spcPts val="0"/>
              </a:spcAft>
              <a:buClr>
                <a:schemeClr val="dk1"/>
              </a:buClr>
              <a:buSzPts val="2000"/>
              <a:buNone/>
              <a:defRPr sz="2000">
                <a:solidFill>
                  <a:schemeClr val="dk1"/>
                </a:solidFill>
              </a:defRPr>
            </a:lvl7pPr>
            <a:lvl8pPr lvl="7" algn="ctr" rtl="0">
              <a:lnSpc>
                <a:spcPct val="100000"/>
              </a:lnSpc>
              <a:spcBef>
                <a:spcPts val="0"/>
              </a:spcBef>
              <a:spcAft>
                <a:spcPts val="0"/>
              </a:spcAft>
              <a:buClr>
                <a:schemeClr val="dk1"/>
              </a:buClr>
              <a:buSzPts val="2000"/>
              <a:buNone/>
              <a:defRPr sz="2000">
                <a:solidFill>
                  <a:schemeClr val="dk1"/>
                </a:solidFill>
              </a:defRPr>
            </a:lvl8pPr>
            <a:lvl9pPr lvl="8" algn="ctr" rtl="0">
              <a:lnSpc>
                <a:spcPct val="100000"/>
              </a:lnSpc>
              <a:spcBef>
                <a:spcPts val="0"/>
              </a:spcBef>
              <a:spcAft>
                <a:spcPts val="0"/>
              </a:spcAft>
              <a:buClr>
                <a:schemeClr val="dk1"/>
              </a:buClr>
              <a:buSzPts val="2000"/>
              <a:buNone/>
              <a:defRPr sz="2000">
                <a:solidFill>
                  <a:schemeClr val="dk1"/>
                </a:solidFill>
              </a:defRPr>
            </a:lvl9pPr>
          </a:lstStyle>
          <a:p>
            <a:endParaRPr/>
          </a:p>
        </p:txBody>
      </p:sp>
      <p:sp>
        <p:nvSpPr>
          <p:cNvPr id="64" name="Google Shape;64;p5"/>
          <p:cNvSpPr txBox="1">
            <a:spLocks noGrp="1"/>
          </p:cNvSpPr>
          <p:nvPr>
            <p:ph type="title"/>
          </p:nvPr>
        </p:nvSpPr>
        <p:spPr>
          <a:xfrm>
            <a:off x="720000" y="457850"/>
            <a:ext cx="77043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5"/>
        <p:cNvGrpSpPr/>
        <p:nvPr/>
      </p:nvGrpSpPr>
      <p:grpSpPr>
        <a:xfrm>
          <a:off x="0" y="0"/>
          <a:ext cx="0" cy="0"/>
          <a:chOff x="0" y="0"/>
          <a:chExt cx="0" cy="0"/>
        </a:xfrm>
      </p:grpSpPr>
      <p:grpSp>
        <p:nvGrpSpPr>
          <p:cNvPr id="66" name="Google Shape;66;p6"/>
          <p:cNvGrpSpPr/>
          <p:nvPr/>
        </p:nvGrpSpPr>
        <p:grpSpPr>
          <a:xfrm>
            <a:off x="0" y="240725"/>
            <a:ext cx="8693100" cy="4661875"/>
            <a:chOff x="0" y="240725"/>
            <a:chExt cx="8693100" cy="4661875"/>
          </a:xfrm>
        </p:grpSpPr>
        <p:grpSp>
          <p:nvGrpSpPr>
            <p:cNvPr id="67" name="Google Shape;67;p6"/>
            <p:cNvGrpSpPr/>
            <p:nvPr/>
          </p:nvGrpSpPr>
          <p:grpSpPr>
            <a:xfrm>
              <a:off x="304800" y="240850"/>
              <a:ext cx="8388300" cy="4661750"/>
              <a:chOff x="304800" y="240850"/>
              <a:chExt cx="8388300" cy="4661750"/>
            </a:xfrm>
          </p:grpSpPr>
          <p:sp>
            <p:nvSpPr>
              <p:cNvPr id="68" name="Google Shape;68;p6"/>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6"/>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6"/>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6"/>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3" name="Google Shape;73;p6"/>
              <p:cNvGrpSpPr/>
              <p:nvPr/>
            </p:nvGrpSpPr>
            <p:grpSpPr>
              <a:xfrm>
                <a:off x="304800" y="240850"/>
                <a:ext cx="8388200" cy="4661700"/>
                <a:chOff x="304800" y="240875"/>
                <a:chExt cx="8388200" cy="4661700"/>
              </a:xfrm>
            </p:grpSpPr>
            <p:sp>
              <p:nvSpPr>
                <p:cNvPr id="74" name="Google Shape;74;p6"/>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6"/>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6" name="Google Shape;76;p6"/>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7" name="Google Shape;77;p6"/>
          <p:cNvSpPr txBox="1">
            <a:spLocks noGrp="1"/>
          </p:cNvSpPr>
          <p:nvPr>
            <p:ph type="title"/>
          </p:nvPr>
        </p:nvSpPr>
        <p:spPr>
          <a:xfrm>
            <a:off x="718150" y="460058"/>
            <a:ext cx="7705800" cy="572700"/>
          </a:xfrm>
          <a:prstGeom prst="rect">
            <a:avLst/>
          </a:prstGeom>
        </p:spPr>
        <p:txBody>
          <a:bodyPr spcFirstLastPara="1" wrap="square" lIns="91425" tIns="91425" rIns="91425" bIns="91425" anchor="t" anchorCtr="0">
            <a:noAutofit/>
          </a:bodyPr>
          <a:lstStyle>
            <a:lvl1pPr lvl="0">
              <a:lnSpc>
                <a:spcPct val="115000"/>
              </a:lnSpc>
              <a:spcBef>
                <a:spcPts val="0"/>
              </a:spcBef>
              <a:spcAft>
                <a:spcPts val="0"/>
              </a:spcAft>
              <a:buSzPts val="3000"/>
              <a:buNone/>
              <a:defRPr>
                <a:solidFill>
                  <a:schemeClr val="lt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8"/>
        <p:cNvGrpSpPr/>
        <p:nvPr/>
      </p:nvGrpSpPr>
      <p:grpSpPr>
        <a:xfrm>
          <a:off x="0" y="0"/>
          <a:ext cx="0" cy="0"/>
          <a:chOff x="0" y="0"/>
          <a:chExt cx="0" cy="0"/>
        </a:xfrm>
      </p:grpSpPr>
      <p:grpSp>
        <p:nvGrpSpPr>
          <p:cNvPr id="79" name="Google Shape;79;p7"/>
          <p:cNvGrpSpPr/>
          <p:nvPr/>
        </p:nvGrpSpPr>
        <p:grpSpPr>
          <a:xfrm>
            <a:off x="0" y="240725"/>
            <a:ext cx="8693100" cy="4661875"/>
            <a:chOff x="0" y="240725"/>
            <a:chExt cx="8693100" cy="4661875"/>
          </a:xfrm>
        </p:grpSpPr>
        <p:grpSp>
          <p:nvGrpSpPr>
            <p:cNvPr id="80" name="Google Shape;80;p7"/>
            <p:cNvGrpSpPr/>
            <p:nvPr/>
          </p:nvGrpSpPr>
          <p:grpSpPr>
            <a:xfrm>
              <a:off x="304800" y="240850"/>
              <a:ext cx="8388300" cy="4661750"/>
              <a:chOff x="304800" y="240850"/>
              <a:chExt cx="8388300" cy="4661750"/>
            </a:xfrm>
          </p:grpSpPr>
          <p:sp>
            <p:nvSpPr>
              <p:cNvPr id="81" name="Google Shape;81;p7"/>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7"/>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7"/>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7"/>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7"/>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6" name="Google Shape;86;p7"/>
              <p:cNvGrpSpPr/>
              <p:nvPr/>
            </p:nvGrpSpPr>
            <p:grpSpPr>
              <a:xfrm>
                <a:off x="304800" y="240850"/>
                <a:ext cx="8388200" cy="4661700"/>
                <a:chOff x="304800" y="240875"/>
                <a:chExt cx="8388200" cy="4661700"/>
              </a:xfrm>
            </p:grpSpPr>
            <p:sp>
              <p:nvSpPr>
                <p:cNvPr id="87" name="Google Shape;87;p7"/>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7"/>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9" name="Google Shape;89;p7"/>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7"/>
          <p:cNvSpPr txBox="1">
            <a:spLocks noGrp="1"/>
          </p:cNvSpPr>
          <p:nvPr>
            <p:ph type="title"/>
          </p:nvPr>
        </p:nvSpPr>
        <p:spPr>
          <a:xfrm>
            <a:off x="720000" y="908132"/>
            <a:ext cx="2984400" cy="16833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1" name="Google Shape;91;p7"/>
          <p:cNvSpPr txBox="1">
            <a:spLocks noGrp="1"/>
          </p:cNvSpPr>
          <p:nvPr>
            <p:ph type="body" idx="1"/>
          </p:nvPr>
        </p:nvSpPr>
        <p:spPr>
          <a:xfrm>
            <a:off x="3765125" y="913025"/>
            <a:ext cx="4437600" cy="2393100"/>
          </a:xfrm>
          <a:prstGeom prst="rect">
            <a:avLst/>
          </a:prstGeom>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marL="457200" lvl="0" indent="-317500" rtl="0">
              <a:spcBef>
                <a:spcPts val="0"/>
              </a:spcBef>
              <a:spcAft>
                <a:spcPts val="0"/>
              </a:spcAft>
              <a:buClr>
                <a:schemeClr val="lt1"/>
              </a:buClr>
              <a:buSzPts val="14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1150" rtl="0">
              <a:spcBef>
                <a:spcPts val="0"/>
              </a:spcBef>
              <a:spcAft>
                <a:spcPts val="0"/>
              </a:spcAft>
              <a:buClr>
                <a:schemeClr val="lt1"/>
              </a:buClr>
              <a:buSzPts val="1300"/>
              <a:buChar char="■"/>
              <a:defRPr sz="1300">
                <a:solidFill>
                  <a:schemeClr val="lt1"/>
                </a:solidFill>
              </a:defRPr>
            </a:lvl3pPr>
            <a:lvl4pPr marL="1828800" lvl="3" indent="-311150" rtl="0">
              <a:spcBef>
                <a:spcPts val="0"/>
              </a:spcBef>
              <a:spcAft>
                <a:spcPts val="0"/>
              </a:spcAft>
              <a:buClr>
                <a:schemeClr val="lt1"/>
              </a:buClr>
              <a:buSzPts val="1300"/>
              <a:buChar char="●"/>
              <a:defRPr sz="1300">
                <a:solidFill>
                  <a:schemeClr val="lt1"/>
                </a:solidFill>
              </a:defRPr>
            </a:lvl4pPr>
            <a:lvl5pPr marL="2286000" lvl="4" indent="-311150" rtl="0">
              <a:spcBef>
                <a:spcPts val="0"/>
              </a:spcBef>
              <a:spcAft>
                <a:spcPts val="0"/>
              </a:spcAft>
              <a:buClr>
                <a:schemeClr val="lt1"/>
              </a:buClr>
              <a:buSzPts val="1300"/>
              <a:buChar char="○"/>
              <a:defRPr sz="1300">
                <a:solidFill>
                  <a:schemeClr val="lt1"/>
                </a:solidFill>
              </a:defRPr>
            </a:lvl5pPr>
            <a:lvl6pPr marL="2743200" lvl="5" indent="-311150" rtl="0">
              <a:spcBef>
                <a:spcPts val="0"/>
              </a:spcBef>
              <a:spcAft>
                <a:spcPts val="0"/>
              </a:spcAft>
              <a:buClr>
                <a:schemeClr val="lt1"/>
              </a:buClr>
              <a:buSzPts val="1300"/>
              <a:buChar char="■"/>
              <a:defRPr sz="1300">
                <a:solidFill>
                  <a:schemeClr val="lt1"/>
                </a:solidFill>
              </a:defRPr>
            </a:lvl6pPr>
            <a:lvl7pPr marL="3200400" lvl="6" indent="-311150" rtl="0">
              <a:spcBef>
                <a:spcPts val="0"/>
              </a:spcBef>
              <a:spcAft>
                <a:spcPts val="0"/>
              </a:spcAft>
              <a:buClr>
                <a:schemeClr val="lt1"/>
              </a:buClr>
              <a:buSzPts val="1300"/>
              <a:buChar char="●"/>
              <a:defRPr sz="1300">
                <a:solidFill>
                  <a:schemeClr val="lt1"/>
                </a:solidFill>
              </a:defRPr>
            </a:lvl7pPr>
            <a:lvl8pPr marL="3657600" lvl="7" indent="-311150" rtl="0">
              <a:spcBef>
                <a:spcPts val="0"/>
              </a:spcBef>
              <a:spcAft>
                <a:spcPts val="0"/>
              </a:spcAft>
              <a:buClr>
                <a:schemeClr val="lt1"/>
              </a:buClr>
              <a:buSzPts val="1300"/>
              <a:buChar char="○"/>
              <a:defRPr sz="1300">
                <a:solidFill>
                  <a:schemeClr val="lt1"/>
                </a:solidFill>
              </a:defRPr>
            </a:lvl8pPr>
            <a:lvl9pPr marL="4114800" lvl="8" indent="-311150" rtl="0">
              <a:spcBef>
                <a:spcPts val="0"/>
              </a:spcBef>
              <a:spcAft>
                <a:spcPts val="0"/>
              </a:spcAft>
              <a:buClr>
                <a:schemeClr val="lt1"/>
              </a:buClr>
              <a:buSzPts val="1300"/>
              <a:buChar char="■"/>
              <a:defRPr sz="1300">
                <a:solidFill>
                  <a:schemeClr val="lt1"/>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92"/>
        <p:cNvGrpSpPr/>
        <p:nvPr/>
      </p:nvGrpSpPr>
      <p:grpSpPr>
        <a:xfrm>
          <a:off x="0" y="0"/>
          <a:ext cx="0" cy="0"/>
          <a:chOff x="0" y="0"/>
          <a:chExt cx="0" cy="0"/>
        </a:xfrm>
      </p:grpSpPr>
      <p:grpSp>
        <p:nvGrpSpPr>
          <p:cNvPr id="93" name="Google Shape;93;p8"/>
          <p:cNvGrpSpPr/>
          <p:nvPr/>
        </p:nvGrpSpPr>
        <p:grpSpPr>
          <a:xfrm>
            <a:off x="0" y="240725"/>
            <a:ext cx="8693100" cy="4661875"/>
            <a:chOff x="0" y="240725"/>
            <a:chExt cx="8693100" cy="4661875"/>
          </a:xfrm>
        </p:grpSpPr>
        <p:grpSp>
          <p:nvGrpSpPr>
            <p:cNvPr id="94" name="Google Shape;94;p8"/>
            <p:cNvGrpSpPr/>
            <p:nvPr/>
          </p:nvGrpSpPr>
          <p:grpSpPr>
            <a:xfrm>
              <a:off x="304800" y="240850"/>
              <a:ext cx="8388300" cy="4661750"/>
              <a:chOff x="304800" y="240850"/>
              <a:chExt cx="8388300" cy="4661750"/>
            </a:xfrm>
          </p:grpSpPr>
          <p:sp>
            <p:nvSpPr>
              <p:cNvPr id="95" name="Google Shape;95;p8"/>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8"/>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8"/>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8"/>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8"/>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0" name="Google Shape;100;p8"/>
              <p:cNvGrpSpPr/>
              <p:nvPr/>
            </p:nvGrpSpPr>
            <p:grpSpPr>
              <a:xfrm>
                <a:off x="304800" y="240850"/>
                <a:ext cx="8388200" cy="4661700"/>
                <a:chOff x="304800" y="240875"/>
                <a:chExt cx="8388200" cy="4661700"/>
              </a:xfrm>
            </p:grpSpPr>
            <p:sp>
              <p:nvSpPr>
                <p:cNvPr id="101" name="Google Shape;101;p8"/>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8"/>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3" name="Google Shape;103;p8"/>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 name="Google Shape;104;p8"/>
          <p:cNvSpPr txBox="1">
            <a:spLocks noGrp="1"/>
          </p:cNvSpPr>
          <p:nvPr>
            <p:ph type="title"/>
          </p:nvPr>
        </p:nvSpPr>
        <p:spPr>
          <a:xfrm>
            <a:off x="1079600" y="1295400"/>
            <a:ext cx="6266100" cy="2549700"/>
          </a:xfrm>
          <a:prstGeom prst="rect">
            <a:avLst/>
          </a:prstGeom>
          <a:noFill/>
        </p:spPr>
        <p:txBody>
          <a:bodyPr spcFirstLastPara="1" wrap="square" lIns="91425" tIns="91425" rIns="91425" bIns="91425" anchor="ctr" anchorCtr="0">
            <a:noAutofit/>
          </a:bodyPr>
          <a:lstStyle>
            <a:lvl1pPr lvl="0" rtl="0">
              <a:lnSpc>
                <a:spcPct val="80000"/>
              </a:lnSpc>
              <a:spcBef>
                <a:spcPts val="0"/>
              </a:spcBef>
              <a:spcAft>
                <a:spcPts val="0"/>
              </a:spcAft>
              <a:buSzPts val="6000"/>
              <a:buNone/>
              <a:defRPr sz="8700">
                <a:solidFill>
                  <a:schemeClr val="lt1"/>
                </a:solidFill>
              </a:defRPr>
            </a:lvl1pPr>
            <a:lvl2pPr lvl="1" algn="ctr" rtl="0">
              <a:spcBef>
                <a:spcPts val="0"/>
              </a:spcBef>
              <a:spcAft>
                <a:spcPts val="0"/>
              </a:spcAft>
              <a:buSzPts val="6000"/>
              <a:buNone/>
              <a:defRPr sz="6000"/>
            </a:lvl2pPr>
            <a:lvl3pPr lvl="2" algn="ctr" rtl="0">
              <a:spcBef>
                <a:spcPts val="0"/>
              </a:spcBef>
              <a:spcAft>
                <a:spcPts val="0"/>
              </a:spcAft>
              <a:buSzPts val="6000"/>
              <a:buNone/>
              <a:defRPr sz="6000"/>
            </a:lvl3pPr>
            <a:lvl4pPr lvl="3" algn="ctr" rtl="0">
              <a:spcBef>
                <a:spcPts val="0"/>
              </a:spcBef>
              <a:spcAft>
                <a:spcPts val="0"/>
              </a:spcAft>
              <a:buSzPts val="6000"/>
              <a:buNone/>
              <a:defRPr sz="6000"/>
            </a:lvl4pPr>
            <a:lvl5pPr lvl="4" algn="ctr" rtl="0">
              <a:spcBef>
                <a:spcPts val="0"/>
              </a:spcBef>
              <a:spcAft>
                <a:spcPts val="0"/>
              </a:spcAft>
              <a:buSzPts val="6000"/>
              <a:buNone/>
              <a:defRPr sz="6000"/>
            </a:lvl5pPr>
            <a:lvl6pPr lvl="5" algn="ctr" rtl="0">
              <a:spcBef>
                <a:spcPts val="0"/>
              </a:spcBef>
              <a:spcAft>
                <a:spcPts val="0"/>
              </a:spcAft>
              <a:buSzPts val="6000"/>
              <a:buNone/>
              <a:defRPr sz="6000"/>
            </a:lvl6pPr>
            <a:lvl7pPr lvl="6" algn="ctr" rtl="0">
              <a:spcBef>
                <a:spcPts val="0"/>
              </a:spcBef>
              <a:spcAft>
                <a:spcPts val="0"/>
              </a:spcAft>
              <a:buSzPts val="6000"/>
              <a:buNone/>
              <a:defRPr sz="6000"/>
            </a:lvl7pPr>
            <a:lvl8pPr lvl="7" algn="ctr" rtl="0">
              <a:spcBef>
                <a:spcPts val="0"/>
              </a:spcBef>
              <a:spcAft>
                <a:spcPts val="0"/>
              </a:spcAft>
              <a:buSzPts val="6000"/>
              <a:buNone/>
              <a:defRPr sz="6000"/>
            </a:lvl8pPr>
            <a:lvl9pPr lvl="8" algn="ctr" rtl="0">
              <a:spcBef>
                <a:spcPts val="0"/>
              </a:spcBef>
              <a:spcAft>
                <a:spcPts val="0"/>
              </a:spcAft>
              <a:buSzPts val="6000"/>
              <a:buNone/>
              <a:defRPr sz="6000"/>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05"/>
        <p:cNvGrpSpPr/>
        <p:nvPr/>
      </p:nvGrpSpPr>
      <p:grpSpPr>
        <a:xfrm>
          <a:off x="0" y="0"/>
          <a:ext cx="0" cy="0"/>
          <a:chOff x="0" y="0"/>
          <a:chExt cx="0" cy="0"/>
        </a:xfrm>
      </p:grpSpPr>
      <p:grpSp>
        <p:nvGrpSpPr>
          <p:cNvPr id="106" name="Google Shape;106;p9"/>
          <p:cNvGrpSpPr/>
          <p:nvPr/>
        </p:nvGrpSpPr>
        <p:grpSpPr>
          <a:xfrm>
            <a:off x="0" y="240725"/>
            <a:ext cx="8693100" cy="4661875"/>
            <a:chOff x="0" y="240725"/>
            <a:chExt cx="8693100" cy="4661875"/>
          </a:xfrm>
        </p:grpSpPr>
        <p:grpSp>
          <p:nvGrpSpPr>
            <p:cNvPr id="107" name="Google Shape;107;p9"/>
            <p:cNvGrpSpPr/>
            <p:nvPr/>
          </p:nvGrpSpPr>
          <p:grpSpPr>
            <a:xfrm>
              <a:off x="304800" y="240850"/>
              <a:ext cx="8388300" cy="4661750"/>
              <a:chOff x="304800" y="240850"/>
              <a:chExt cx="8388300" cy="4661750"/>
            </a:xfrm>
          </p:grpSpPr>
          <p:sp>
            <p:nvSpPr>
              <p:cNvPr id="108" name="Google Shape;108;p9"/>
              <p:cNvSpPr/>
              <p:nvPr/>
            </p:nvSpPr>
            <p:spPr>
              <a:xfrm>
                <a:off x="8424000" y="1190900"/>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9"/>
              <p:cNvSpPr/>
              <p:nvPr/>
            </p:nvSpPr>
            <p:spPr>
              <a:xfrm>
                <a:off x="8424000" y="2140908"/>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9"/>
              <p:cNvSpPr/>
              <p:nvPr/>
            </p:nvSpPr>
            <p:spPr>
              <a:xfrm>
                <a:off x="8424000" y="3090917"/>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9"/>
              <p:cNvSpPr/>
              <p:nvPr/>
            </p:nvSpPr>
            <p:spPr>
              <a:xfrm>
                <a:off x="8424000" y="4040925"/>
                <a:ext cx="2691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9"/>
              <p:cNvSpPr/>
              <p:nvPr/>
            </p:nvSpPr>
            <p:spPr>
              <a:xfrm>
                <a:off x="304800" y="240900"/>
                <a:ext cx="8119200" cy="4661700"/>
              </a:xfrm>
              <a:prstGeom prst="rect">
                <a:avLst/>
              </a:prstGeom>
              <a:solidFill>
                <a:schemeClr val="dk1"/>
              </a:solidFill>
              <a:ln>
                <a:noFill/>
              </a:ln>
              <a:effectLst>
                <a:outerShdw blurRad="214313" dist="85725" dir="2820000" algn="bl" rotWithShape="0">
                  <a:schemeClr val="lt1">
                    <a:alpha val="81000"/>
                  </a:scheme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3" name="Google Shape;113;p9"/>
              <p:cNvGrpSpPr/>
              <p:nvPr/>
            </p:nvGrpSpPr>
            <p:grpSpPr>
              <a:xfrm>
                <a:off x="304800" y="240850"/>
                <a:ext cx="8388200" cy="4661700"/>
                <a:chOff x="304800" y="240875"/>
                <a:chExt cx="8388200" cy="4661700"/>
              </a:xfrm>
            </p:grpSpPr>
            <p:sp>
              <p:nvSpPr>
                <p:cNvPr id="114" name="Google Shape;114;p9"/>
                <p:cNvSpPr/>
                <p:nvPr/>
              </p:nvSpPr>
              <p:spPr>
                <a:xfrm>
                  <a:off x="8392700" y="240900"/>
                  <a:ext cx="300300" cy="8616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9"/>
                <p:cNvSpPr/>
                <p:nvPr/>
              </p:nvSpPr>
              <p:spPr>
                <a:xfrm>
                  <a:off x="304800" y="240875"/>
                  <a:ext cx="8119200" cy="46617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6" name="Google Shape;116;p9"/>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9"/>
          <p:cNvSpPr txBox="1">
            <a:spLocks noGrp="1"/>
          </p:cNvSpPr>
          <p:nvPr>
            <p:ph type="title"/>
          </p:nvPr>
        </p:nvSpPr>
        <p:spPr>
          <a:xfrm>
            <a:off x="720000" y="452419"/>
            <a:ext cx="6546600" cy="583500"/>
          </a:xfrm>
          <a:prstGeom prst="rect">
            <a:avLst/>
          </a:prstGeom>
        </p:spPr>
        <p:txBody>
          <a:bodyPr spcFirstLastPara="1" wrap="square" lIns="91425" tIns="91425" rIns="91425" bIns="91425" anchor="t" anchorCtr="0">
            <a:noAutofit/>
          </a:bodyPr>
          <a:lstStyle>
            <a:lvl1pPr lvl="0" rtl="0">
              <a:spcBef>
                <a:spcPts val="0"/>
              </a:spcBef>
              <a:spcAft>
                <a:spcPts val="0"/>
              </a:spcAft>
              <a:buSzPts val="3600"/>
              <a:buNone/>
              <a:defRPr>
                <a:solidFill>
                  <a:schemeClr val="lt1"/>
                </a:solidFill>
              </a:defRPr>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18" name="Google Shape;118;p9"/>
          <p:cNvSpPr txBox="1">
            <a:spLocks noGrp="1"/>
          </p:cNvSpPr>
          <p:nvPr>
            <p:ph type="subTitle" idx="1"/>
          </p:nvPr>
        </p:nvSpPr>
        <p:spPr>
          <a:xfrm>
            <a:off x="720000" y="1350625"/>
            <a:ext cx="3624000" cy="22947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t" anchorCtr="0">
            <a:noAutofit/>
          </a:bodyPr>
          <a:lstStyle>
            <a:lvl1pPr lvl="0" rtl="0">
              <a:spcBef>
                <a:spcPts val="0"/>
              </a:spcBef>
              <a:spcAft>
                <a:spcPts val="0"/>
              </a:spcAft>
              <a:buSzPts val="1400"/>
              <a:buNone/>
              <a:defRPr sz="1600">
                <a:solidFill>
                  <a:schemeClr val="lt1"/>
                </a:solidFill>
              </a:defRPr>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19"/>
        <p:cNvGrpSpPr/>
        <p:nvPr/>
      </p:nvGrpSpPr>
      <p:grpSpPr>
        <a:xfrm>
          <a:off x="0" y="0"/>
          <a:ext cx="0" cy="0"/>
          <a:chOff x="0" y="0"/>
          <a:chExt cx="0" cy="0"/>
        </a:xfrm>
      </p:grpSpPr>
      <p:sp>
        <p:nvSpPr>
          <p:cNvPr id="120" name="Google Shape;120;p10"/>
          <p:cNvSpPr txBox="1">
            <a:spLocks noGrp="1"/>
          </p:cNvSpPr>
          <p:nvPr>
            <p:ph type="title"/>
          </p:nvPr>
        </p:nvSpPr>
        <p:spPr>
          <a:xfrm rot="428">
            <a:off x="1290725" y="2271650"/>
            <a:ext cx="2407200" cy="2296800"/>
          </a:xfrm>
          <a:prstGeom prst="rect">
            <a:avLst/>
          </a:prstGeom>
          <a:solidFill>
            <a:schemeClr val="dk1"/>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lvl1pPr lvl="0" rtl="0">
              <a:lnSpc>
                <a:spcPct val="90000"/>
              </a:lnSpc>
              <a:spcBef>
                <a:spcPts val="0"/>
              </a:spcBef>
              <a:spcAft>
                <a:spcPts val="0"/>
              </a:spcAft>
              <a:buSzPts val="3000"/>
              <a:buNone/>
              <a:defRPr>
                <a:solidFill>
                  <a:schemeClr val="lt1"/>
                </a:solidFill>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grpSp>
        <p:nvGrpSpPr>
          <p:cNvPr id="121" name="Google Shape;121;p10"/>
          <p:cNvGrpSpPr/>
          <p:nvPr/>
        </p:nvGrpSpPr>
        <p:grpSpPr>
          <a:xfrm>
            <a:off x="125" y="-6425"/>
            <a:ext cx="9144000" cy="5149925"/>
            <a:chOff x="125" y="-6425"/>
            <a:chExt cx="9144000" cy="5149925"/>
          </a:xfrm>
        </p:grpSpPr>
        <p:sp>
          <p:nvSpPr>
            <p:cNvPr id="122" name="Google Shape;122;p10"/>
            <p:cNvSpPr/>
            <p:nvPr/>
          </p:nvSpPr>
          <p:spPr>
            <a:xfrm>
              <a:off x="125" y="0"/>
              <a:ext cx="9144000" cy="240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0"/>
            <p:cNvSpPr/>
            <p:nvPr/>
          </p:nvSpPr>
          <p:spPr>
            <a:xfrm>
              <a:off x="125" y="4902900"/>
              <a:ext cx="9144000" cy="2406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0"/>
            <p:cNvSpPr/>
            <p:nvPr/>
          </p:nvSpPr>
          <p:spPr>
            <a:xfrm>
              <a:off x="8424000" y="-6425"/>
              <a:ext cx="720000" cy="5149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0"/>
          <p:cNvSpPr/>
          <p:nvPr/>
        </p:nvSpPr>
        <p:spPr>
          <a:xfrm>
            <a:off x="0" y="240725"/>
            <a:ext cx="304800" cy="46617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20000" y="474000"/>
            <a:ext cx="77040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Be Vietnam Pro"/>
              <a:buNone/>
              <a:defRPr sz="3000" b="1">
                <a:solidFill>
                  <a:schemeClr val="dk1"/>
                </a:solidFill>
                <a:latin typeface="Be Vietnam Pro"/>
                <a:ea typeface="Be Vietnam Pro"/>
                <a:cs typeface="Be Vietnam Pro"/>
                <a:sym typeface="Be Vietnam Pro"/>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720000" y="1152475"/>
            <a:ext cx="77040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1pPr>
            <a:lvl2pPr marL="914400" lvl="1"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2pPr>
            <a:lvl3pPr marL="1371600" lvl="2"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3pPr>
            <a:lvl4pPr marL="1828800" lvl="3"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4pPr>
            <a:lvl5pPr marL="2286000" lvl="4"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5pPr>
            <a:lvl6pPr marL="2743200" lvl="5"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6pPr>
            <a:lvl7pPr marL="3200400" lvl="6"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7pPr>
            <a:lvl8pPr marL="3657600" lvl="7"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8pPr>
            <a:lvl9pPr marL="4114800" lvl="8" indent="-317500">
              <a:lnSpc>
                <a:spcPct val="115000"/>
              </a:lnSpc>
              <a:spcBef>
                <a:spcPts val="0"/>
              </a:spcBef>
              <a:spcAft>
                <a:spcPts val="0"/>
              </a:spcAft>
              <a:buClr>
                <a:schemeClr val="dk1"/>
              </a:buClr>
              <a:buSzPts val="1400"/>
              <a:buFont typeface="Actor"/>
              <a:buChar char="■"/>
              <a:defRPr>
                <a:solidFill>
                  <a:schemeClr val="dk1"/>
                </a:solidFill>
                <a:latin typeface="Actor"/>
                <a:ea typeface="Actor"/>
                <a:cs typeface="Actor"/>
                <a:sym typeface="Actor"/>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 id="2147483683" r:id="rId3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5"/>
        <p:cNvGrpSpPr/>
        <p:nvPr/>
      </p:nvGrpSpPr>
      <p:grpSpPr>
        <a:xfrm>
          <a:off x="0" y="0"/>
          <a:ext cx="0" cy="0"/>
          <a:chOff x="0" y="0"/>
          <a:chExt cx="0" cy="0"/>
        </a:xfrm>
      </p:grpSpPr>
      <p:sp>
        <p:nvSpPr>
          <p:cNvPr id="576" name="Google Shape;576;p38"/>
          <p:cNvSpPr txBox="1">
            <a:spLocks noGrp="1"/>
          </p:cNvSpPr>
          <p:nvPr>
            <p:ph type="ctrTitle"/>
          </p:nvPr>
        </p:nvSpPr>
        <p:spPr>
          <a:xfrm>
            <a:off x="646275" y="762650"/>
            <a:ext cx="3918798" cy="2693100"/>
          </a:xfrm>
          <a:prstGeom prst="rect">
            <a:avLst/>
          </a:prstGeom>
        </p:spPr>
        <p:txBody>
          <a:bodyPr spcFirstLastPara="1" wrap="square" lIns="91425" tIns="91425" rIns="91425" bIns="91425" anchor="ctr" anchorCtr="0">
            <a:noAutofit/>
          </a:bodyPr>
          <a:lstStyle/>
          <a:p>
            <a:pPr marL="0" lvl="0" indent="0" algn="just" rtl="0">
              <a:spcBef>
                <a:spcPts val="0"/>
              </a:spcBef>
              <a:spcAft>
                <a:spcPts val="0"/>
              </a:spcAft>
              <a:buNone/>
            </a:pPr>
            <a:r>
              <a:rPr lang="en" sz="5600" b="1" dirty="0"/>
              <a:t>Кабинет технологи</a:t>
            </a:r>
            <a:endParaRPr sz="2900" dirty="0"/>
          </a:p>
          <a:p>
            <a:pPr marL="0" lvl="0" indent="0" algn="l" rtl="0">
              <a:spcBef>
                <a:spcPts val="0"/>
              </a:spcBef>
              <a:spcAft>
                <a:spcPts val="0"/>
              </a:spcAft>
              <a:buNone/>
            </a:pPr>
            <a:r>
              <a:rPr lang="en" sz="2800" dirty="0"/>
              <a:t>Идеальный кабинет технологии глазами школьника</a:t>
            </a:r>
            <a:endParaRPr sz="2800" dirty="0"/>
          </a:p>
        </p:txBody>
      </p:sp>
      <p:sp>
        <p:nvSpPr>
          <p:cNvPr id="577" name="Google Shape;577;p38"/>
          <p:cNvSpPr txBox="1">
            <a:spLocks noGrp="1"/>
          </p:cNvSpPr>
          <p:nvPr>
            <p:ph type="subTitle" idx="1"/>
          </p:nvPr>
        </p:nvSpPr>
        <p:spPr>
          <a:xfrm>
            <a:off x="859563" y="3784750"/>
            <a:ext cx="3276000" cy="39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Наша презентация начинается</a:t>
            </a:r>
            <a:endParaRPr/>
          </a:p>
        </p:txBody>
      </p:sp>
      <p:sp>
        <p:nvSpPr>
          <p:cNvPr id="578" name="Google Shape;578;p38"/>
          <p:cNvSpPr/>
          <p:nvPr/>
        </p:nvSpPr>
        <p:spPr>
          <a:xfrm>
            <a:off x="6986100" y="1961587"/>
            <a:ext cx="1216609" cy="1231283"/>
          </a:xfrm>
          <a:custGeom>
            <a:avLst/>
            <a:gdLst/>
            <a:ahLst/>
            <a:cxnLst/>
            <a:rect l="l" t="t" r="r" b="b"/>
            <a:pathLst>
              <a:path w="64422" h="65199"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9921" y="56677"/>
                </a:lnTo>
                <a:lnTo>
                  <a:pt x="16203" y="61264"/>
                </a:lnTo>
                <a:lnTo>
                  <a:pt x="28331" y="44580"/>
                </a:lnTo>
                <a:lnTo>
                  <a:pt x="28331" y="65198"/>
                </a:lnTo>
                <a:lnTo>
                  <a:pt x="36106" y="65198"/>
                </a:lnTo>
                <a:lnTo>
                  <a:pt x="36106" y="44580"/>
                </a:lnTo>
                <a:lnTo>
                  <a:pt x="48219" y="61264"/>
                </a:lnTo>
                <a:lnTo>
                  <a:pt x="54532" y="56677"/>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rgbClr val="4CC78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38"/>
          <p:cNvSpPr/>
          <p:nvPr/>
        </p:nvSpPr>
        <p:spPr>
          <a:xfrm rot="10800000">
            <a:off x="499970" y="578934"/>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38"/>
          <p:cNvSpPr/>
          <p:nvPr/>
        </p:nvSpPr>
        <p:spPr>
          <a:xfrm>
            <a:off x="4458950" y="660650"/>
            <a:ext cx="3743700" cy="1273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38"/>
          <p:cNvSpPr/>
          <p:nvPr/>
        </p:nvSpPr>
        <p:spPr>
          <a:xfrm rot="5400000">
            <a:off x="7312176" y="3596257"/>
            <a:ext cx="885420" cy="884804"/>
          </a:xfrm>
          <a:custGeom>
            <a:avLst/>
            <a:gdLst/>
            <a:ahLst/>
            <a:cxnLst/>
            <a:rect l="l" t="t" r="r" b="b"/>
            <a:pathLst>
              <a:path w="22983" h="22967" extrusionOk="0">
                <a:moveTo>
                  <a:pt x="576" y="1"/>
                </a:moveTo>
                <a:lnTo>
                  <a:pt x="576" y="1587"/>
                </a:lnTo>
                <a:lnTo>
                  <a:pt x="20261" y="1587"/>
                </a:lnTo>
                <a:lnTo>
                  <a:pt x="0" y="21847"/>
                </a:lnTo>
                <a:lnTo>
                  <a:pt x="1135" y="22967"/>
                </a:lnTo>
                <a:lnTo>
                  <a:pt x="21396" y="2722"/>
                </a:lnTo>
                <a:lnTo>
                  <a:pt x="21396" y="22407"/>
                </a:lnTo>
                <a:lnTo>
                  <a:pt x="22982" y="22407"/>
                </a:lnTo>
                <a:lnTo>
                  <a:pt x="22982" y="1"/>
                </a:lnTo>
                <a:close/>
              </a:path>
            </a:pathLst>
          </a:custGeom>
          <a:solidFill>
            <a:srgbClr val="FFAC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2" name="Google Shape;582;p38"/>
          <p:cNvGrpSpPr/>
          <p:nvPr/>
        </p:nvGrpSpPr>
        <p:grpSpPr>
          <a:xfrm>
            <a:off x="4499048" y="1006088"/>
            <a:ext cx="1088907" cy="1896159"/>
            <a:chOff x="5014025" y="474000"/>
            <a:chExt cx="1204676" cy="2097753"/>
          </a:xfrm>
        </p:grpSpPr>
        <p:sp>
          <p:nvSpPr>
            <p:cNvPr id="583" name="Google Shape;583;p38"/>
            <p:cNvSpPr/>
            <p:nvPr/>
          </p:nvSpPr>
          <p:spPr>
            <a:xfrm>
              <a:off x="5014025" y="474000"/>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38"/>
            <p:cNvSpPr/>
            <p:nvPr/>
          </p:nvSpPr>
          <p:spPr>
            <a:xfrm>
              <a:off x="5014025" y="1132913"/>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5" name="Google Shape;585;p38"/>
            <p:cNvSpPr/>
            <p:nvPr/>
          </p:nvSpPr>
          <p:spPr>
            <a:xfrm>
              <a:off x="5014025" y="1791825"/>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6" name="Google Shape;586;p38"/>
          <p:cNvGrpSpPr/>
          <p:nvPr/>
        </p:nvGrpSpPr>
        <p:grpSpPr>
          <a:xfrm>
            <a:off x="5715051" y="3220307"/>
            <a:ext cx="1271046" cy="1271549"/>
            <a:chOff x="-1908700" y="235600"/>
            <a:chExt cx="2147400" cy="2148250"/>
          </a:xfrm>
        </p:grpSpPr>
        <p:sp>
          <p:nvSpPr>
            <p:cNvPr id="587" name="Google Shape;587;p38"/>
            <p:cNvSpPr/>
            <p:nvPr/>
          </p:nvSpPr>
          <p:spPr>
            <a:xfrm>
              <a:off x="-1908700" y="236450"/>
              <a:ext cx="1073300" cy="1072450"/>
            </a:xfrm>
            <a:custGeom>
              <a:avLst/>
              <a:gdLst/>
              <a:ahLst/>
              <a:cxnLst/>
              <a:rect l="l" t="t" r="r" b="b"/>
              <a:pathLst>
                <a:path w="42932" h="42898" extrusionOk="0">
                  <a:moveTo>
                    <a:pt x="1" y="21449"/>
                  </a:moveTo>
                  <a:lnTo>
                    <a:pt x="21449" y="0"/>
                  </a:lnTo>
                  <a:lnTo>
                    <a:pt x="42931" y="21449"/>
                  </a:lnTo>
                  <a:lnTo>
                    <a:pt x="21449" y="4289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8" name="Google Shape;588;p38"/>
            <p:cNvSpPr/>
            <p:nvPr/>
          </p:nvSpPr>
          <p:spPr>
            <a:xfrm>
              <a:off x="-1908700" y="1309725"/>
              <a:ext cx="1073300" cy="1073275"/>
            </a:xfrm>
            <a:custGeom>
              <a:avLst/>
              <a:gdLst/>
              <a:ahLst/>
              <a:cxnLst/>
              <a:rect l="l" t="t" r="r" b="b"/>
              <a:pathLst>
                <a:path w="42932" h="42931" extrusionOk="0">
                  <a:moveTo>
                    <a:pt x="1" y="21449"/>
                  </a:moveTo>
                  <a:lnTo>
                    <a:pt x="21449" y="0"/>
                  </a:lnTo>
                  <a:lnTo>
                    <a:pt x="42931" y="21449"/>
                  </a:lnTo>
                  <a:lnTo>
                    <a:pt x="21449" y="4293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9" name="Google Shape;589;p38"/>
            <p:cNvSpPr/>
            <p:nvPr/>
          </p:nvSpPr>
          <p:spPr>
            <a:xfrm>
              <a:off x="-835425" y="235600"/>
              <a:ext cx="1074125" cy="1074150"/>
            </a:xfrm>
            <a:custGeom>
              <a:avLst/>
              <a:gdLst/>
              <a:ahLst/>
              <a:cxnLst/>
              <a:rect l="l" t="t" r="r" b="b"/>
              <a:pathLst>
                <a:path w="42965" h="42966" extrusionOk="0">
                  <a:moveTo>
                    <a:pt x="21482" y="1"/>
                  </a:moveTo>
                  <a:lnTo>
                    <a:pt x="42964" y="21483"/>
                  </a:lnTo>
                  <a:lnTo>
                    <a:pt x="21482" y="42965"/>
                  </a:lnTo>
                  <a:lnTo>
                    <a:pt x="0" y="21483"/>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0" name="Google Shape;590;p38"/>
            <p:cNvSpPr/>
            <p:nvPr/>
          </p:nvSpPr>
          <p:spPr>
            <a:xfrm>
              <a:off x="-836250" y="1310550"/>
              <a:ext cx="1073275" cy="1073300"/>
            </a:xfrm>
            <a:custGeom>
              <a:avLst/>
              <a:gdLst/>
              <a:ahLst/>
              <a:cxnLst/>
              <a:rect l="l" t="t" r="r" b="b"/>
              <a:pathLst>
                <a:path w="42931" h="42932" extrusionOk="0">
                  <a:moveTo>
                    <a:pt x="0" y="21449"/>
                  </a:moveTo>
                  <a:lnTo>
                    <a:pt x="21482" y="0"/>
                  </a:lnTo>
                  <a:lnTo>
                    <a:pt x="42931" y="21449"/>
                  </a:lnTo>
                  <a:lnTo>
                    <a:pt x="21482" y="4293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91" name="Google Shape;591;p38"/>
          <p:cNvSpPr/>
          <p:nvPr/>
        </p:nvSpPr>
        <p:spPr>
          <a:xfrm>
            <a:off x="4467613" y="3209750"/>
            <a:ext cx="1271100" cy="1271700"/>
          </a:xfrm>
          <a:prstGeom prst="round2DiagRect">
            <a:avLst>
              <a:gd name="adj1" fmla="val 44456"/>
              <a:gd name="adj2" fmla="val 0"/>
            </a:avLst>
          </a:prstGeom>
          <a:solidFill>
            <a:srgbClr val="FFA0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2" name="Google Shape;592;p38"/>
          <p:cNvGrpSpPr/>
          <p:nvPr/>
        </p:nvGrpSpPr>
        <p:grpSpPr>
          <a:xfrm rot="10800000">
            <a:off x="6219475" y="762649"/>
            <a:ext cx="262200" cy="2350200"/>
            <a:chOff x="6219475" y="870100"/>
            <a:chExt cx="262200" cy="2350200"/>
          </a:xfrm>
        </p:grpSpPr>
        <p:sp>
          <p:nvSpPr>
            <p:cNvPr id="593" name="Google Shape;593;p38"/>
            <p:cNvSpPr/>
            <p:nvPr/>
          </p:nvSpPr>
          <p:spPr>
            <a:xfrm>
              <a:off x="6219475" y="870100"/>
              <a:ext cx="262200" cy="2350200"/>
            </a:xfrm>
            <a:prstGeom prst="round2SameRect">
              <a:avLst>
                <a:gd name="adj1" fmla="val 50000"/>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4" name="Google Shape;594;p38"/>
            <p:cNvSpPr/>
            <p:nvPr/>
          </p:nvSpPr>
          <p:spPr>
            <a:xfrm>
              <a:off x="6241375" y="904200"/>
              <a:ext cx="218400" cy="218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87"/>
        <p:cNvGrpSpPr/>
        <p:nvPr/>
      </p:nvGrpSpPr>
      <p:grpSpPr>
        <a:xfrm>
          <a:off x="0" y="0"/>
          <a:ext cx="0" cy="0"/>
          <a:chOff x="0" y="0"/>
          <a:chExt cx="0" cy="0"/>
        </a:xfrm>
      </p:grpSpPr>
      <p:sp>
        <p:nvSpPr>
          <p:cNvPr id="788" name="Google Shape;788;p47"/>
          <p:cNvSpPr txBox="1">
            <a:spLocks noGrp="1"/>
          </p:cNvSpPr>
          <p:nvPr>
            <p:ph type="title"/>
          </p:nvPr>
        </p:nvSpPr>
        <p:spPr>
          <a:xfrm>
            <a:off x="1862746" y="2851146"/>
            <a:ext cx="3829800" cy="841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Бюджет</a:t>
            </a:r>
            <a:endParaRPr/>
          </a:p>
        </p:txBody>
      </p:sp>
      <p:sp>
        <p:nvSpPr>
          <p:cNvPr id="789" name="Google Shape;789;p47"/>
          <p:cNvSpPr txBox="1">
            <a:spLocks noGrp="1"/>
          </p:cNvSpPr>
          <p:nvPr>
            <p:ph type="subTitle" idx="1"/>
          </p:nvPr>
        </p:nvSpPr>
        <p:spPr>
          <a:xfrm>
            <a:off x="1862746" y="3692950"/>
            <a:ext cx="4389600" cy="438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Расход денежных средств на весь проект</a:t>
            </a:r>
            <a:endParaRPr/>
          </a:p>
        </p:txBody>
      </p:sp>
      <p:sp>
        <p:nvSpPr>
          <p:cNvPr id="790" name="Google Shape;790;p47"/>
          <p:cNvSpPr/>
          <p:nvPr/>
        </p:nvSpPr>
        <p:spPr>
          <a:xfrm flipH="1">
            <a:off x="6172725" y="5205993"/>
            <a:ext cx="2275" cy="2250"/>
          </a:xfrm>
          <a:custGeom>
            <a:avLst/>
            <a:gdLst/>
            <a:ahLst/>
            <a:cxnLst/>
            <a:rect l="l" t="t" r="r" b="b"/>
            <a:pathLst>
              <a:path w="91" h="90" extrusionOk="0">
                <a:moveTo>
                  <a:pt x="19" y="0"/>
                </a:moveTo>
                <a:cubicBezTo>
                  <a:pt x="1" y="0"/>
                  <a:pt x="1" y="72"/>
                  <a:pt x="1" y="89"/>
                </a:cubicBezTo>
                <a:lnTo>
                  <a:pt x="72" y="89"/>
                </a:lnTo>
                <a:cubicBezTo>
                  <a:pt x="72" y="54"/>
                  <a:pt x="90" y="0"/>
                  <a:pt x="19" y="0"/>
                </a:cubicBezTo>
                <a:close/>
              </a:path>
            </a:pathLst>
          </a:custGeom>
          <a:solidFill>
            <a:srgbClr val="A5C3F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1" name="Google Shape;791;p47"/>
          <p:cNvGrpSpPr/>
          <p:nvPr/>
        </p:nvGrpSpPr>
        <p:grpSpPr>
          <a:xfrm>
            <a:off x="313425" y="240600"/>
            <a:ext cx="654587" cy="4663266"/>
            <a:chOff x="313425" y="240600"/>
            <a:chExt cx="654587" cy="4663266"/>
          </a:xfrm>
        </p:grpSpPr>
        <p:sp>
          <p:nvSpPr>
            <p:cNvPr id="792" name="Google Shape;792;p47"/>
            <p:cNvSpPr/>
            <p:nvPr/>
          </p:nvSpPr>
          <p:spPr>
            <a:xfrm>
              <a:off x="313425" y="240600"/>
              <a:ext cx="654587" cy="4663266"/>
            </a:xfrm>
            <a:custGeom>
              <a:avLst/>
              <a:gdLst/>
              <a:ahLst/>
              <a:cxnLst/>
              <a:rect l="l" t="t" r="r" b="b"/>
              <a:pathLst>
                <a:path w="35226" h="208484" extrusionOk="0">
                  <a:moveTo>
                    <a:pt x="0" y="1"/>
                  </a:moveTo>
                  <a:lnTo>
                    <a:pt x="35225" y="1"/>
                  </a:lnTo>
                  <a:lnTo>
                    <a:pt x="35225" y="208483"/>
                  </a:lnTo>
                  <a:lnTo>
                    <a:pt x="0" y="20848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3" name="Google Shape;793;p47"/>
            <p:cNvGrpSpPr/>
            <p:nvPr/>
          </p:nvGrpSpPr>
          <p:grpSpPr>
            <a:xfrm>
              <a:off x="390576" y="1696713"/>
              <a:ext cx="512900" cy="2866250"/>
              <a:chOff x="390576" y="1696713"/>
              <a:chExt cx="512900" cy="2866250"/>
            </a:xfrm>
          </p:grpSpPr>
          <p:sp>
            <p:nvSpPr>
              <p:cNvPr id="794" name="Google Shape;794;p47"/>
              <p:cNvSpPr/>
              <p:nvPr/>
            </p:nvSpPr>
            <p:spPr>
              <a:xfrm>
                <a:off x="390576" y="4049238"/>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5" name="Google Shape;795;p47"/>
              <p:cNvSpPr/>
              <p:nvPr/>
            </p:nvSpPr>
            <p:spPr>
              <a:xfrm>
                <a:off x="390576" y="3264513"/>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6" name="Google Shape;796;p47"/>
              <p:cNvSpPr/>
              <p:nvPr/>
            </p:nvSpPr>
            <p:spPr>
              <a:xfrm>
                <a:off x="390576" y="2480613"/>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7" name="Google Shape;797;p47"/>
              <p:cNvSpPr/>
              <p:nvPr/>
            </p:nvSpPr>
            <p:spPr>
              <a:xfrm>
                <a:off x="390576" y="1696713"/>
                <a:ext cx="512900" cy="512900"/>
              </a:xfrm>
              <a:custGeom>
                <a:avLst/>
                <a:gdLst/>
                <a:ahLst/>
                <a:cxnLst/>
                <a:rect l="l" t="t" r="r" b="b"/>
                <a:pathLst>
                  <a:path w="20516" h="20516" extrusionOk="0">
                    <a:moveTo>
                      <a:pt x="10275" y="0"/>
                    </a:moveTo>
                    <a:lnTo>
                      <a:pt x="20515" y="20515"/>
                    </a:lnTo>
                    <a:lnTo>
                      <a:pt x="1" y="2051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798" name="Google Shape;798;p47"/>
          <p:cNvSpPr/>
          <p:nvPr/>
        </p:nvSpPr>
        <p:spPr>
          <a:xfrm rot="5400000">
            <a:off x="7342162" y="475678"/>
            <a:ext cx="860886" cy="860172"/>
          </a:xfrm>
          <a:custGeom>
            <a:avLst/>
            <a:gdLst/>
            <a:ahLst/>
            <a:cxnLst/>
            <a:rect l="l" t="t" r="r" b="b"/>
            <a:pathLst>
              <a:path w="22983" h="22967" extrusionOk="0">
                <a:moveTo>
                  <a:pt x="576" y="1"/>
                </a:moveTo>
                <a:lnTo>
                  <a:pt x="576" y="1587"/>
                </a:lnTo>
                <a:lnTo>
                  <a:pt x="20261" y="1587"/>
                </a:lnTo>
                <a:lnTo>
                  <a:pt x="0" y="21847"/>
                </a:lnTo>
                <a:lnTo>
                  <a:pt x="1135" y="22967"/>
                </a:lnTo>
                <a:lnTo>
                  <a:pt x="21396" y="2722"/>
                </a:lnTo>
                <a:lnTo>
                  <a:pt x="21396" y="22407"/>
                </a:lnTo>
                <a:lnTo>
                  <a:pt x="22982" y="22407"/>
                </a:lnTo>
                <a:lnTo>
                  <a:pt x="22982" y="1"/>
                </a:lnTo>
                <a:close/>
              </a:path>
            </a:pathLst>
          </a:custGeom>
          <a:solidFill>
            <a:schemeClr val="lt1"/>
          </a:solidFill>
          <a:ln w="28575" cap="sq"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9" name="Google Shape;799;p47"/>
          <p:cNvGrpSpPr/>
          <p:nvPr/>
        </p:nvGrpSpPr>
        <p:grpSpPr>
          <a:xfrm>
            <a:off x="6252350" y="1626454"/>
            <a:ext cx="1950452" cy="1862594"/>
            <a:chOff x="6252350" y="1626454"/>
            <a:chExt cx="1950452" cy="1862594"/>
          </a:xfrm>
        </p:grpSpPr>
        <p:sp>
          <p:nvSpPr>
            <p:cNvPr id="800" name="Google Shape;800;p47"/>
            <p:cNvSpPr/>
            <p:nvPr/>
          </p:nvSpPr>
          <p:spPr>
            <a:xfrm>
              <a:off x="6339636" y="1626454"/>
              <a:ext cx="1863166" cy="1862594"/>
            </a:xfrm>
            <a:custGeom>
              <a:avLst/>
              <a:gdLst/>
              <a:ahLst/>
              <a:cxnLst/>
              <a:rect l="l" t="t" r="r" b="b"/>
              <a:pathLst>
                <a:path w="107511" h="107478" extrusionOk="0">
                  <a:moveTo>
                    <a:pt x="53739" y="834"/>
                  </a:moveTo>
                  <a:cubicBezTo>
                    <a:pt x="82927" y="834"/>
                    <a:pt x="106677" y="24551"/>
                    <a:pt x="106677" y="53739"/>
                  </a:cubicBezTo>
                  <a:cubicBezTo>
                    <a:pt x="106677" y="82926"/>
                    <a:pt x="82927" y="106643"/>
                    <a:pt x="53739" y="106643"/>
                  </a:cubicBezTo>
                  <a:cubicBezTo>
                    <a:pt x="24552" y="106643"/>
                    <a:pt x="835" y="82926"/>
                    <a:pt x="835" y="53739"/>
                  </a:cubicBezTo>
                  <a:cubicBezTo>
                    <a:pt x="835" y="24551"/>
                    <a:pt x="24552" y="834"/>
                    <a:pt x="53739" y="834"/>
                  </a:cubicBezTo>
                  <a:close/>
                  <a:moveTo>
                    <a:pt x="53739" y="0"/>
                  </a:moveTo>
                  <a:cubicBezTo>
                    <a:pt x="24118" y="0"/>
                    <a:pt x="1" y="24084"/>
                    <a:pt x="1" y="53739"/>
                  </a:cubicBezTo>
                  <a:cubicBezTo>
                    <a:pt x="1" y="83393"/>
                    <a:pt x="24118" y="107477"/>
                    <a:pt x="53739" y="107477"/>
                  </a:cubicBezTo>
                  <a:cubicBezTo>
                    <a:pt x="83394" y="107477"/>
                    <a:pt x="107511" y="83360"/>
                    <a:pt x="107511" y="53739"/>
                  </a:cubicBezTo>
                  <a:cubicBezTo>
                    <a:pt x="107511" y="24084"/>
                    <a:pt x="83394" y="0"/>
                    <a:pt x="53739" y="0"/>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1" name="Google Shape;801;p47"/>
            <p:cNvSpPr/>
            <p:nvPr/>
          </p:nvSpPr>
          <p:spPr>
            <a:xfrm>
              <a:off x="6686477" y="1973277"/>
              <a:ext cx="1170035" cy="1168891"/>
            </a:xfrm>
            <a:custGeom>
              <a:avLst/>
              <a:gdLst/>
              <a:ahLst/>
              <a:cxnLst/>
              <a:rect l="l" t="t" r="r" b="b"/>
              <a:pathLst>
                <a:path w="67515" h="67449" extrusionOk="0">
                  <a:moveTo>
                    <a:pt x="33724" y="835"/>
                  </a:moveTo>
                  <a:cubicBezTo>
                    <a:pt x="51904" y="835"/>
                    <a:pt x="66681" y="15579"/>
                    <a:pt x="66648" y="33725"/>
                  </a:cubicBezTo>
                  <a:cubicBezTo>
                    <a:pt x="66648" y="51871"/>
                    <a:pt x="51870" y="66615"/>
                    <a:pt x="33724" y="66615"/>
                  </a:cubicBezTo>
                  <a:cubicBezTo>
                    <a:pt x="15611" y="66615"/>
                    <a:pt x="834" y="51871"/>
                    <a:pt x="834" y="33725"/>
                  </a:cubicBezTo>
                  <a:cubicBezTo>
                    <a:pt x="834" y="15579"/>
                    <a:pt x="15611" y="835"/>
                    <a:pt x="33724" y="835"/>
                  </a:cubicBezTo>
                  <a:close/>
                  <a:moveTo>
                    <a:pt x="33724" y="1"/>
                  </a:moveTo>
                  <a:cubicBezTo>
                    <a:pt x="15144" y="1"/>
                    <a:pt x="0" y="15145"/>
                    <a:pt x="0" y="33725"/>
                  </a:cubicBezTo>
                  <a:cubicBezTo>
                    <a:pt x="0" y="52338"/>
                    <a:pt x="15144" y="67449"/>
                    <a:pt x="33724" y="67449"/>
                  </a:cubicBezTo>
                  <a:cubicBezTo>
                    <a:pt x="52371" y="67449"/>
                    <a:pt x="67515" y="52338"/>
                    <a:pt x="67482" y="33725"/>
                  </a:cubicBezTo>
                  <a:cubicBezTo>
                    <a:pt x="67482" y="15145"/>
                    <a:pt x="52337" y="1"/>
                    <a:pt x="33724"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47"/>
            <p:cNvSpPr/>
            <p:nvPr/>
          </p:nvSpPr>
          <p:spPr>
            <a:xfrm>
              <a:off x="6981279" y="2267507"/>
              <a:ext cx="580399" cy="580416"/>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47"/>
            <p:cNvSpPr/>
            <p:nvPr/>
          </p:nvSpPr>
          <p:spPr>
            <a:xfrm>
              <a:off x="6252350" y="2193512"/>
              <a:ext cx="471740" cy="728397"/>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47"/>
            <p:cNvSpPr/>
            <p:nvPr/>
          </p:nvSpPr>
          <p:spPr>
            <a:xfrm>
              <a:off x="6627507" y="2193512"/>
              <a:ext cx="471740" cy="728397"/>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cxnSp>
        <p:nvCxnSpPr>
          <p:cNvPr id="805" name="Google Shape;805;p47"/>
          <p:cNvCxnSpPr/>
          <p:nvPr/>
        </p:nvCxnSpPr>
        <p:spPr>
          <a:xfrm>
            <a:off x="7582950" y="4554325"/>
            <a:ext cx="626100" cy="0"/>
          </a:xfrm>
          <a:prstGeom prst="straightConnector1">
            <a:avLst/>
          </a:prstGeom>
          <a:noFill/>
          <a:ln w="38100" cap="flat" cmpd="sng">
            <a:solidFill>
              <a:schemeClr val="lt1"/>
            </a:solidFill>
            <a:prstDash val="solid"/>
            <a:round/>
            <a:headEnd type="none" w="med" len="med"/>
            <a:tailEnd type="none" w="med" len="med"/>
          </a:ln>
        </p:spPr>
      </p:cxnSp>
      <p:grpSp>
        <p:nvGrpSpPr>
          <p:cNvPr id="806" name="Google Shape;806;p47"/>
          <p:cNvGrpSpPr/>
          <p:nvPr/>
        </p:nvGrpSpPr>
        <p:grpSpPr>
          <a:xfrm rot="-5379665">
            <a:off x="2071236" y="1011705"/>
            <a:ext cx="2123972" cy="1745453"/>
            <a:chOff x="-2982800" y="235600"/>
            <a:chExt cx="3221500" cy="2148250"/>
          </a:xfrm>
        </p:grpSpPr>
        <p:sp>
          <p:nvSpPr>
            <p:cNvPr id="807" name="Google Shape;807;p47"/>
            <p:cNvSpPr/>
            <p:nvPr/>
          </p:nvSpPr>
          <p:spPr>
            <a:xfrm>
              <a:off x="-2982800" y="236450"/>
              <a:ext cx="1073300" cy="1073300"/>
            </a:xfrm>
            <a:custGeom>
              <a:avLst/>
              <a:gdLst/>
              <a:ahLst/>
              <a:cxnLst/>
              <a:rect l="l" t="t" r="r" b="b"/>
              <a:pathLst>
                <a:path w="42932" h="42932" extrusionOk="0">
                  <a:moveTo>
                    <a:pt x="1" y="21449"/>
                  </a:moveTo>
                  <a:lnTo>
                    <a:pt x="21483" y="0"/>
                  </a:lnTo>
                  <a:lnTo>
                    <a:pt x="42931" y="21449"/>
                  </a:lnTo>
                  <a:lnTo>
                    <a:pt x="21483"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47"/>
            <p:cNvSpPr/>
            <p:nvPr/>
          </p:nvSpPr>
          <p:spPr>
            <a:xfrm>
              <a:off x="-2982800" y="1309725"/>
              <a:ext cx="1073300" cy="1073275"/>
            </a:xfrm>
            <a:custGeom>
              <a:avLst/>
              <a:gdLst/>
              <a:ahLst/>
              <a:cxnLst/>
              <a:rect l="l" t="t" r="r" b="b"/>
              <a:pathLst>
                <a:path w="42932" h="42931" extrusionOk="0">
                  <a:moveTo>
                    <a:pt x="1" y="21482"/>
                  </a:moveTo>
                  <a:lnTo>
                    <a:pt x="21483" y="0"/>
                  </a:lnTo>
                  <a:lnTo>
                    <a:pt x="42931" y="21482"/>
                  </a:lnTo>
                  <a:lnTo>
                    <a:pt x="21483"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47"/>
            <p:cNvSpPr/>
            <p:nvPr/>
          </p:nvSpPr>
          <p:spPr>
            <a:xfrm>
              <a:off x="-1908700" y="236450"/>
              <a:ext cx="1073300" cy="1072450"/>
            </a:xfrm>
            <a:custGeom>
              <a:avLst/>
              <a:gdLst/>
              <a:ahLst/>
              <a:cxnLst/>
              <a:rect l="l" t="t" r="r" b="b"/>
              <a:pathLst>
                <a:path w="42932" h="42898" extrusionOk="0">
                  <a:moveTo>
                    <a:pt x="1" y="21449"/>
                  </a:moveTo>
                  <a:lnTo>
                    <a:pt x="21449" y="0"/>
                  </a:lnTo>
                  <a:lnTo>
                    <a:pt x="42931" y="21449"/>
                  </a:lnTo>
                  <a:lnTo>
                    <a:pt x="21449" y="42898"/>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47"/>
            <p:cNvSpPr/>
            <p:nvPr/>
          </p:nvSpPr>
          <p:spPr>
            <a:xfrm>
              <a:off x="-1908700" y="1309725"/>
              <a:ext cx="1073300" cy="1073275"/>
            </a:xfrm>
            <a:custGeom>
              <a:avLst/>
              <a:gdLst/>
              <a:ahLst/>
              <a:cxnLst/>
              <a:rect l="l" t="t" r="r" b="b"/>
              <a:pathLst>
                <a:path w="42932" h="42931" extrusionOk="0">
                  <a:moveTo>
                    <a:pt x="1" y="21449"/>
                  </a:moveTo>
                  <a:lnTo>
                    <a:pt x="21449" y="0"/>
                  </a:lnTo>
                  <a:lnTo>
                    <a:pt x="42931" y="21449"/>
                  </a:lnTo>
                  <a:lnTo>
                    <a:pt x="21449" y="4293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47"/>
            <p:cNvSpPr/>
            <p:nvPr/>
          </p:nvSpPr>
          <p:spPr>
            <a:xfrm>
              <a:off x="-835425" y="235600"/>
              <a:ext cx="1074125" cy="1074150"/>
            </a:xfrm>
            <a:custGeom>
              <a:avLst/>
              <a:gdLst/>
              <a:ahLst/>
              <a:cxnLst/>
              <a:rect l="l" t="t" r="r" b="b"/>
              <a:pathLst>
                <a:path w="42965" h="42966" extrusionOk="0">
                  <a:moveTo>
                    <a:pt x="21482" y="1"/>
                  </a:moveTo>
                  <a:lnTo>
                    <a:pt x="42964" y="21483"/>
                  </a:lnTo>
                  <a:lnTo>
                    <a:pt x="21482" y="42965"/>
                  </a:lnTo>
                  <a:lnTo>
                    <a:pt x="0" y="21483"/>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47"/>
            <p:cNvSpPr/>
            <p:nvPr/>
          </p:nvSpPr>
          <p:spPr>
            <a:xfrm>
              <a:off x="-836250" y="1310550"/>
              <a:ext cx="1073275" cy="1073300"/>
            </a:xfrm>
            <a:custGeom>
              <a:avLst/>
              <a:gdLst/>
              <a:ahLst/>
              <a:cxnLst/>
              <a:rect l="l" t="t" r="r" b="b"/>
              <a:pathLst>
                <a:path w="42931" h="42932" extrusionOk="0">
                  <a:moveTo>
                    <a:pt x="0" y="21449"/>
                  </a:moveTo>
                  <a:lnTo>
                    <a:pt x="21482" y="0"/>
                  </a:lnTo>
                  <a:lnTo>
                    <a:pt x="42931" y="21449"/>
                  </a:lnTo>
                  <a:lnTo>
                    <a:pt x="21482"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48"/>
          <p:cNvSpPr/>
          <p:nvPr/>
        </p:nvSpPr>
        <p:spPr>
          <a:xfrm rot="10800000">
            <a:off x="1628425" y="1353975"/>
            <a:ext cx="1348500" cy="10044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18" name="Google Shape;818;p48"/>
          <p:cNvGrpSpPr/>
          <p:nvPr/>
        </p:nvGrpSpPr>
        <p:grpSpPr>
          <a:xfrm>
            <a:off x="3060699" y="1360504"/>
            <a:ext cx="5030473" cy="863149"/>
            <a:chOff x="1411625" y="1284272"/>
            <a:chExt cx="4761000" cy="1117200"/>
          </a:xfrm>
        </p:grpSpPr>
        <p:sp>
          <p:nvSpPr>
            <p:cNvPr id="819" name="Google Shape;819;p48"/>
            <p:cNvSpPr/>
            <p:nvPr/>
          </p:nvSpPr>
          <p:spPr>
            <a:xfrm>
              <a:off x="1411625" y="1284272"/>
              <a:ext cx="259500" cy="1117200"/>
            </a:xfrm>
            <a:prstGeom prst="rect">
              <a:avLst/>
            </a:prstGeom>
            <a:solidFill>
              <a:schemeClr val="lt2"/>
            </a:solidFill>
            <a:ln w="19050" cap="flat" cmpd="sng">
              <a:solidFill>
                <a:schemeClr val="l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0" name="Google Shape;820;p48"/>
            <p:cNvSpPr/>
            <p:nvPr/>
          </p:nvSpPr>
          <p:spPr>
            <a:xfrm>
              <a:off x="1671125" y="1284272"/>
              <a:ext cx="4501500" cy="11172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1" name="Google Shape;821;p48"/>
          <p:cNvGrpSpPr/>
          <p:nvPr/>
        </p:nvGrpSpPr>
        <p:grpSpPr>
          <a:xfrm>
            <a:off x="3060699" y="2401406"/>
            <a:ext cx="5030473" cy="863149"/>
            <a:chOff x="1411625" y="1284272"/>
            <a:chExt cx="4761000" cy="1117200"/>
          </a:xfrm>
        </p:grpSpPr>
        <p:sp>
          <p:nvSpPr>
            <p:cNvPr id="822" name="Google Shape;822;p48"/>
            <p:cNvSpPr/>
            <p:nvPr/>
          </p:nvSpPr>
          <p:spPr>
            <a:xfrm>
              <a:off x="1411625" y="1284272"/>
              <a:ext cx="259500" cy="1117200"/>
            </a:xfrm>
            <a:prstGeom prst="rect">
              <a:avLst/>
            </a:prstGeom>
            <a:solidFill>
              <a:schemeClr val="dk2"/>
            </a:solid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3" name="Google Shape;823;p48"/>
            <p:cNvSpPr/>
            <p:nvPr/>
          </p:nvSpPr>
          <p:spPr>
            <a:xfrm>
              <a:off x="1671125" y="1284272"/>
              <a:ext cx="4501500" cy="11172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4" name="Google Shape;824;p48"/>
          <p:cNvGrpSpPr/>
          <p:nvPr/>
        </p:nvGrpSpPr>
        <p:grpSpPr>
          <a:xfrm>
            <a:off x="3060699" y="3442308"/>
            <a:ext cx="5030473" cy="863149"/>
            <a:chOff x="1411625" y="1284272"/>
            <a:chExt cx="4761000" cy="1117200"/>
          </a:xfrm>
        </p:grpSpPr>
        <p:sp>
          <p:nvSpPr>
            <p:cNvPr id="825" name="Google Shape;825;p48"/>
            <p:cNvSpPr/>
            <p:nvPr/>
          </p:nvSpPr>
          <p:spPr>
            <a:xfrm>
              <a:off x="1411625" y="1284272"/>
              <a:ext cx="259500" cy="1117200"/>
            </a:xfrm>
            <a:prstGeom prst="rect">
              <a:avLst/>
            </a:prstGeom>
            <a:solidFill>
              <a:schemeClr val="accent1"/>
            </a:solidFill>
            <a:ln w="1905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48"/>
            <p:cNvSpPr/>
            <p:nvPr/>
          </p:nvSpPr>
          <p:spPr>
            <a:xfrm>
              <a:off x="1671125" y="1284272"/>
              <a:ext cx="4501500" cy="11172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27" name="Google Shape;827;p48"/>
          <p:cNvSpPr txBox="1">
            <a:spLocks noGrp="1"/>
          </p:cNvSpPr>
          <p:nvPr>
            <p:ph type="title" idx="6"/>
          </p:nvPr>
        </p:nvSpPr>
        <p:spPr>
          <a:xfrm>
            <a:off x="1216725" y="475650"/>
            <a:ext cx="7704000" cy="572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Отдельный бюджет каждого отдела</a:t>
            </a:r>
            <a:endParaRPr/>
          </a:p>
        </p:txBody>
      </p:sp>
      <p:sp>
        <p:nvSpPr>
          <p:cNvPr id="828" name="Google Shape;828;p48"/>
          <p:cNvSpPr txBox="1">
            <a:spLocks noGrp="1"/>
          </p:cNvSpPr>
          <p:nvPr>
            <p:ph type="title"/>
          </p:nvPr>
        </p:nvSpPr>
        <p:spPr>
          <a:xfrm rot="-674">
            <a:off x="3401150" y="1492987"/>
            <a:ext cx="4590300" cy="598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a:t>Mебель, жалюзи, линолеум и установка</a:t>
            </a:r>
            <a:endParaRPr sz="2000"/>
          </a:p>
        </p:txBody>
      </p:sp>
      <p:sp>
        <p:nvSpPr>
          <p:cNvPr id="829" name="Google Shape;829;p48"/>
          <p:cNvSpPr txBox="1">
            <a:spLocks noGrp="1"/>
          </p:cNvSpPr>
          <p:nvPr>
            <p:ph type="title" idx="2"/>
          </p:nvPr>
        </p:nvSpPr>
        <p:spPr>
          <a:xfrm>
            <a:off x="3401150" y="2437825"/>
            <a:ext cx="4590300" cy="4554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2000"/>
              <a:t>Электроприборы и оборудование</a:t>
            </a:r>
            <a:endParaRPr sz="2000"/>
          </a:p>
        </p:txBody>
      </p:sp>
      <p:sp>
        <p:nvSpPr>
          <p:cNvPr id="830" name="Google Shape;830;p48"/>
          <p:cNvSpPr txBox="1">
            <a:spLocks noGrp="1"/>
          </p:cNvSpPr>
          <p:nvPr>
            <p:ph type="subTitle" idx="3"/>
          </p:nvPr>
        </p:nvSpPr>
        <p:spPr>
          <a:xfrm>
            <a:off x="5670450" y="2720238"/>
            <a:ext cx="2725200" cy="67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100 000 тыс.</a:t>
            </a:r>
            <a:endParaRPr sz="3000"/>
          </a:p>
        </p:txBody>
      </p:sp>
      <p:sp>
        <p:nvSpPr>
          <p:cNvPr id="831" name="Google Shape;831;p48"/>
          <p:cNvSpPr txBox="1">
            <a:spLocks noGrp="1"/>
          </p:cNvSpPr>
          <p:nvPr>
            <p:ph type="title" idx="4"/>
          </p:nvPr>
        </p:nvSpPr>
        <p:spPr>
          <a:xfrm>
            <a:off x="3491150" y="3306625"/>
            <a:ext cx="4590300" cy="863100"/>
          </a:xfrm>
          <a:prstGeom prst="rect">
            <a:avLst/>
          </a:prstGeom>
        </p:spPr>
        <p:txBody>
          <a:bodyPr spcFirstLastPara="1" wrap="square" lIns="91425" tIns="91425" rIns="91425" bIns="91425" anchor="b" anchorCtr="0">
            <a:noAutofit/>
          </a:bodyPr>
          <a:lstStyle/>
          <a:p>
            <a:pPr marL="0" lvl="0" indent="0" algn="just" rtl="0">
              <a:spcBef>
                <a:spcPts val="0"/>
              </a:spcBef>
              <a:spcAft>
                <a:spcPts val="0"/>
              </a:spcAft>
              <a:buNone/>
            </a:pPr>
            <a:r>
              <a:rPr lang="en" sz="2000"/>
              <a:t>Посуда и некоторые приспособления для вышивания </a:t>
            </a:r>
            <a:endParaRPr sz="2000"/>
          </a:p>
        </p:txBody>
      </p:sp>
      <p:sp>
        <p:nvSpPr>
          <p:cNvPr id="832" name="Google Shape;832;p48"/>
          <p:cNvSpPr txBox="1">
            <a:spLocks noGrp="1"/>
          </p:cNvSpPr>
          <p:nvPr>
            <p:ph type="subTitle" idx="5"/>
          </p:nvPr>
        </p:nvSpPr>
        <p:spPr>
          <a:xfrm>
            <a:off x="5717250" y="3641525"/>
            <a:ext cx="3036900" cy="675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20 000 тыс.</a:t>
            </a:r>
            <a:endParaRPr sz="3000"/>
          </a:p>
        </p:txBody>
      </p:sp>
      <p:sp>
        <p:nvSpPr>
          <p:cNvPr id="833" name="Google Shape;833;p48"/>
          <p:cNvSpPr txBox="1">
            <a:spLocks noGrp="1"/>
          </p:cNvSpPr>
          <p:nvPr>
            <p:ph type="subTitle" idx="1"/>
          </p:nvPr>
        </p:nvSpPr>
        <p:spPr>
          <a:xfrm rot="327">
            <a:off x="5604150" y="1612300"/>
            <a:ext cx="3150000" cy="675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3000"/>
              <a:t>340 000 тыс.</a:t>
            </a:r>
            <a:endParaRPr sz="3000"/>
          </a:p>
        </p:txBody>
      </p:sp>
      <p:grpSp>
        <p:nvGrpSpPr>
          <p:cNvPr id="834" name="Google Shape;834;p48"/>
          <p:cNvGrpSpPr/>
          <p:nvPr/>
        </p:nvGrpSpPr>
        <p:grpSpPr>
          <a:xfrm>
            <a:off x="1031235" y="1360556"/>
            <a:ext cx="515517" cy="2978648"/>
            <a:chOff x="1296511" y="8084488"/>
            <a:chExt cx="590039" cy="3409235"/>
          </a:xfrm>
        </p:grpSpPr>
        <p:sp>
          <p:nvSpPr>
            <p:cNvPr id="835" name="Google Shape;835;p48"/>
            <p:cNvSpPr/>
            <p:nvPr/>
          </p:nvSpPr>
          <p:spPr>
            <a:xfrm>
              <a:off x="1296511" y="8084488"/>
              <a:ext cx="333942" cy="3409235"/>
            </a:xfrm>
            <a:custGeom>
              <a:avLst/>
              <a:gdLst/>
              <a:ahLst/>
              <a:cxnLst/>
              <a:rect l="l" t="t" r="r" b="b"/>
              <a:pathLst>
                <a:path w="35226" h="208484" extrusionOk="0">
                  <a:moveTo>
                    <a:pt x="0" y="1"/>
                  </a:moveTo>
                  <a:lnTo>
                    <a:pt x="35225" y="1"/>
                  </a:lnTo>
                  <a:lnTo>
                    <a:pt x="35225" y="208483"/>
                  </a:lnTo>
                  <a:lnTo>
                    <a:pt x="0" y="20848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6" name="Google Shape;836;p48"/>
            <p:cNvSpPr/>
            <p:nvPr/>
          </p:nvSpPr>
          <p:spPr>
            <a:xfrm>
              <a:off x="1373650" y="10673925"/>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7" name="Google Shape;837;p48"/>
            <p:cNvSpPr/>
            <p:nvPr/>
          </p:nvSpPr>
          <p:spPr>
            <a:xfrm>
              <a:off x="1373650" y="98892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48"/>
            <p:cNvSpPr/>
            <p:nvPr/>
          </p:nvSpPr>
          <p:spPr>
            <a:xfrm>
              <a:off x="1373650" y="91053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9" name="Google Shape;839;p48"/>
            <p:cNvSpPr/>
            <p:nvPr/>
          </p:nvSpPr>
          <p:spPr>
            <a:xfrm>
              <a:off x="1373650" y="8321400"/>
              <a:ext cx="512900" cy="512900"/>
            </a:xfrm>
            <a:custGeom>
              <a:avLst/>
              <a:gdLst/>
              <a:ahLst/>
              <a:cxnLst/>
              <a:rect l="l" t="t" r="r" b="b"/>
              <a:pathLst>
                <a:path w="20516" h="20516" extrusionOk="0">
                  <a:moveTo>
                    <a:pt x="10275" y="0"/>
                  </a:moveTo>
                  <a:lnTo>
                    <a:pt x="20515" y="20515"/>
                  </a:lnTo>
                  <a:lnTo>
                    <a:pt x="1" y="2051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0" name="Google Shape;840;p48"/>
          <p:cNvGrpSpPr/>
          <p:nvPr/>
        </p:nvGrpSpPr>
        <p:grpSpPr>
          <a:xfrm rot="10800000">
            <a:off x="1715000" y="1947350"/>
            <a:ext cx="262200" cy="1763400"/>
            <a:chOff x="6219475" y="870099"/>
            <a:chExt cx="262200" cy="1763400"/>
          </a:xfrm>
        </p:grpSpPr>
        <p:sp>
          <p:nvSpPr>
            <p:cNvPr id="841" name="Google Shape;841;p48"/>
            <p:cNvSpPr/>
            <p:nvPr/>
          </p:nvSpPr>
          <p:spPr>
            <a:xfrm>
              <a:off x="6219475" y="870099"/>
              <a:ext cx="262200" cy="1763400"/>
            </a:xfrm>
            <a:prstGeom prst="round2SameRect">
              <a:avLst>
                <a:gd name="adj1" fmla="val 50000"/>
                <a:gd name="adj2" fmla="val 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2" name="Google Shape;842;p48"/>
            <p:cNvSpPr/>
            <p:nvPr/>
          </p:nvSpPr>
          <p:spPr>
            <a:xfrm>
              <a:off x="6241375" y="904200"/>
              <a:ext cx="218400" cy="2184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3" name="Google Shape;843;p48"/>
          <p:cNvGrpSpPr/>
          <p:nvPr/>
        </p:nvGrpSpPr>
        <p:grpSpPr>
          <a:xfrm>
            <a:off x="2135007" y="1360491"/>
            <a:ext cx="767885" cy="2303659"/>
            <a:chOff x="7230162" y="1314552"/>
            <a:chExt cx="834023" cy="2502073"/>
          </a:xfrm>
        </p:grpSpPr>
        <p:sp>
          <p:nvSpPr>
            <p:cNvPr id="844" name="Google Shape;844;p48"/>
            <p:cNvSpPr/>
            <p:nvPr/>
          </p:nvSpPr>
          <p:spPr>
            <a:xfrm>
              <a:off x="7230162" y="298260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48"/>
            <p:cNvSpPr/>
            <p:nvPr/>
          </p:nvSpPr>
          <p:spPr>
            <a:xfrm>
              <a:off x="7230162" y="2148577"/>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6" name="Google Shape;846;p48"/>
            <p:cNvSpPr/>
            <p:nvPr/>
          </p:nvSpPr>
          <p:spPr>
            <a:xfrm>
              <a:off x="7230162" y="131455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47" name="Google Shape;847;p48"/>
          <p:cNvGrpSpPr/>
          <p:nvPr/>
        </p:nvGrpSpPr>
        <p:grpSpPr>
          <a:xfrm>
            <a:off x="1650953" y="3793423"/>
            <a:ext cx="1269576" cy="543461"/>
            <a:chOff x="1650953" y="3793423"/>
            <a:chExt cx="1269576" cy="543461"/>
          </a:xfrm>
        </p:grpSpPr>
        <p:grpSp>
          <p:nvGrpSpPr>
            <p:cNvPr id="848" name="Google Shape;848;p48"/>
            <p:cNvGrpSpPr/>
            <p:nvPr/>
          </p:nvGrpSpPr>
          <p:grpSpPr>
            <a:xfrm>
              <a:off x="1943603" y="3793423"/>
              <a:ext cx="976926" cy="543461"/>
              <a:chOff x="4500475" y="5245563"/>
              <a:chExt cx="1888875" cy="1050775"/>
            </a:xfrm>
          </p:grpSpPr>
          <p:sp>
            <p:nvSpPr>
              <p:cNvPr id="849" name="Google Shape;849;p48"/>
              <p:cNvSpPr/>
              <p:nvPr/>
            </p:nvSpPr>
            <p:spPr>
              <a:xfrm>
                <a:off x="5552075" y="5352313"/>
                <a:ext cx="837275" cy="837300"/>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48"/>
              <p:cNvSpPr/>
              <p:nvPr/>
            </p:nvSpPr>
            <p:spPr>
              <a:xfrm>
                <a:off x="4500475"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1" name="Google Shape;851;p48"/>
              <p:cNvSpPr/>
              <p:nvPr/>
            </p:nvSpPr>
            <p:spPr>
              <a:xfrm>
                <a:off x="5041700"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2" name="Google Shape;852;p48"/>
            <p:cNvSpPr/>
            <p:nvPr/>
          </p:nvSpPr>
          <p:spPr>
            <a:xfrm>
              <a:off x="1650953" y="3793423"/>
              <a:ext cx="351968" cy="543461"/>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Google Shape;857;p49"/>
          <p:cNvSpPr txBox="1">
            <a:spLocks noGrp="1"/>
          </p:cNvSpPr>
          <p:nvPr>
            <p:ph type="title"/>
          </p:nvPr>
        </p:nvSpPr>
        <p:spPr>
          <a:xfrm rot="181">
            <a:off x="2741400" y="1550100"/>
            <a:ext cx="5704800" cy="1396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6000" dirty="0" smtClean="0"/>
              <a:t>4</a:t>
            </a:r>
            <a:r>
              <a:rPr lang="ru-RU" sz="6000" dirty="0" smtClean="0"/>
              <a:t>33</a:t>
            </a:r>
            <a:r>
              <a:rPr lang="en" sz="6000" dirty="0" smtClean="0"/>
              <a:t> </a:t>
            </a:r>
            <a:r>
              <a:rPr lang="en" sz="6000" dirty="0"/>
              <a:t>000 тыс.</a:t>
            </a:r>
            <a:endParaRPr sz="6000" dirty="0"/>
          </a:p>
        </p:txBody>
      </p:sp>
      <p:sp>
        <p:nvSpPr>
          <p:cNvPr id="858" name="Google Shape;858;p49"/>
          <p:cNvSpPr/>
          <p:nvPr/>
        </p:nvSpPr>
        <p:spPr>
          <a:xfrm rot="5400000">
            <a:off x="-2917" y="781815"/>
            <a:ext cx="2392633" cy="1777000"/>
          </a:xfrm>
          <a:custGeom>
            <a:avLst/>
            <a:gdLst/>
            <a:ahLst/>
            <a:cxnLst/>
            <a:rect l="l" t="t" r="r" b="b"/>
            <a:pathLst>
              <a:path w="64422" h="47846" extrusionOk="0">
                <a:moveTo>
                  <a:pt x="28332" y="0"/>
                </a:moveTo>
                <a:lnTo>
                  <a:pt x="28332" y="20650"/>
                </a:lnTo>
                <a:lnTo>
                  <a:pt x="16203" y="3950"/>
                </a:lnTo>
                <a:lnTo>
                  <a:pt x="9921" y="8521"/>
                </a:lnTo>
                <a:lnTo>
                  <a:pt x="22050" y="25221"/>
                </a:lnTo>
                <a:lnTo>
                  <a:pt x="2411" y="18846"/>
                </a:lnTo>
                <a:lnTo>
                  <a:pt x="1" y="26232"/>
                </a:lnTo>
                <a:lnTo>
                  <a:pt x="19639" y="32607"/>
                </a:lnTo>
                <a:lnTo>
                  <a:pt x="1" y="38982"/>
                </a:lnTo>
                <a:lnTo>
                  <a:pt x="2411" y="46384"/>
                </a:lnTo>
                <a:lnTo>
                  <a:pt x="22050" y="39993"/>
                </a:lnTo>
                <a:lnTo>
                  <a:pt x="16327" y="47845"/>
                </a:lnTo>
                <a:lnTo>
                  <a:pt x="25952" y="47845"/>
                </a:lnTo>
                <a:lnTo>
                  <a:pt x="28332" y="44580"/>
                </a:lnTo>
                <a:lnTo>
                  <a:pt x="28332" y="47845"/>
                </a:lnTo>
                <a:lnTo>
                  <a:pt x="36106" y="47845"/>
                </a:lnTo>
                <a:lnTo>
                  <a:pt x="36106" y="44580"/>
                </a:lnTo>
                <a:lnTo>
                  <a:pt x="38485" y="47845"/>
                </a:lnTo>
                <a:lnTo>
                  <a:pt x="48095" y="47845"/>
                </a:lnTo>
                <a:lnTo>
                  <a:pt x="42404" y="39993"/>
                </a:lnTo>
                <a:lnTo>
                  <a:pt x="42404" y="39993"/>
                </a:lnTo>
                <a:lnTo>
                  <a:pt x="62027" y="46384"/>
                </a:lnTo>
                <a:lnTo>
                  <a:pt x="64422" y="38982"/>
                </a:lnTo>
                <a:lnTo>
                  <a:pt x="44814" y="32607"/>
                </a:lnTo>
                <a:lnTo>
                  <a:pt x="64422" y="26232"/>
                </a:lnTo>
                <a:lnTo>
                  <a:pt x="62027" y="18846"/>
                </a:lnTo>
                <a:lnTo>
                  <a:pt x="42404" y="25221"/>
                </a:lnTo>
                <a:lnTo>
                  <a:pt x="42404" y="25221"/>
                </a:lnTo>
                <a:lnTo>
                  <a:pt x="54532" y="8521"/>
                </a:lnTo>
                <a:lnTo>
                  <a:pt x="48235" y="3950"/>
                </a:lnTo>
                <a:lnTo>
                  <a:pt x="36106" y="20634"/>
                </a:lnTo>
                <a:lnTo>
                  <a:pt x="36106"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59" name="Google Shape;859;p49"/>
          <p:cNvGrpSpPr/>
          <p:nvPr/>
        </p:nvGrpSpPr>
        <p:grpSpPr>
          <a:xfrm>
            <a:off x="2980162" y="4311081"/>
            <a:ext cx="5227297" cy="263633"/>
            <a:chOff x="3112809" y="2357275"/>
            <a:chExt cx="4252601" cy="214475"/>
          </a:xfrm>
        </p:grpSpPr>
        <p:sp>
          <p:nvSpPr>
            <p:cNvPr id="860" name="Google Shape;860;p49"/>
            <p:cNvSpPr/>
            <p:nvPr/>
          </p:nvSpPr>
          <p:spPr>
            <a:xfrm>
              <a:off x="3112809" y="2357275"/>
              <a:ext cx="215200" cy="214475"/>
            </a:xfrm>
            <a:custGeom>
              <a:avLst/>
              <a:gdLst/>
              <a:ahLst/>
              <a:cxnLst/>
              <a:rect l="l" t="t" r="r" b="b"/>
              <a:pathLst>
                <a:path w="3561" h="3549" extrusionOk="0">
                  <a:moveTo>
                    <a:pt x="3560" y="1774"/>
                  </a:moveTo>
                  <a:lnTo>
                    <a:pt x="0" y="3548"/>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49"/>
            <p:cNvSpPr/>
            <p:nvPr/>
          </p:nvSpPr>
          <p:spPr>
            <a:xfrm>
              <a:off x="3440171" y="2357275"/>
              <a:ext cx="215200" cy="214475"/>
            </a:xfrm>
            <a:custGeom>
              <a:avLst/>
              <a:gdLst/>
              <a:ahLst/>
              <a:cxnLst/>
              <a:rect l="l" t="t" r="r" b="b"/>
              <a:pathLst>
                <a:path w="3561" h="3549" extrusionOk="0">
                  <a:moveTo>
                    <a:pt x="3561" y="1774"/>
                  </a:moveTo>
                  <a:lnTo>
                    <a:pt x="1" y="354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2" name="Google Shape;862;p49"/>
            <p:cNvSpPr/>
            <p:nvPr/>
          </p:nvSpPr>
          <p:spPr>
            <a:xfrm>
              <a:off x="3767595" y="2357275"/>
              <a:ext cx="215140" cy="214475"/>
            </a:xfrm>
            <a:custGeom>
              <a:avLst/>
              <a:gdLst/>
              <a:ahLst/>
              <a:cxnLst/>
              <a:rect l="l" t="t" r="r" b="b"/>
              <a:pathLst>
                <a:path w="3560" h="3549" extrusionOk="0">
                  <a:moveTo>
                    <a:pt x="3560" y="1774"/>
                  </a:moveTo>
                  <a:lnTo>
                    <a:pt x="0" y="3548"/>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3" name="Google Shape;863;p49"/>
            <p:cNvSpPr/>
            <p:nvPr/>
          </p:nvSpPr>
          <p:spPr>
            <a:xfrm>
              <a:off x="4095683" y="2357275"/>
              <a:ext cx="214475" cy="214475"/>
            </a:xfrm>
            <a:custGeom>
              <a:avLst/>
              <a:gdLst/>
              <a:ahLst/>
              <a:cxnLst/>
              <a:rect l="l" t="t" r="r" b="b"/>
              <a:pathLst>
                <a:path w="3549" h="3549" extrusionOk="0">
                  <a:moveTo>
                    <a:pt x="3548" y="1774"/>
                  </a:moveTo>
                  <a:lnTo>
                    <a:pt x="0" y="3548"/>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4" name="Google Shape;864;p49"/>
            <p:cNvSpPr/>
            <p:nvPr/>
          </p:nvSpPr>
          <p:spPr>
            <a:xfrm>
              <a:off x="6168060" y="2357275"/>
              <a:ext cx="214475" cy="214475"/>
            </a:xfrm>
            <a:custGeom>
              <a:avLst/>
              <a:gdLst/>
              <a:ahLst/>
              <a:cxnLst/>
              <a:rect l="l" t="t" r="r" b="b"/>
              <a:pathLst>
                <a:path w="3549" h="3549" extrusionOk="0">
                  <a:moveTo>
                    <a:pt x="3549" y="1774"/>
                  </a:moveTo>
                  <a:lnTo>
                    <a:pt x="1" y="354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5" name="Google Shape;865;p49"/>
            <p:cNvSpPr/>
            <p:nvPr/>
          </p:nvSpPr>
          <p:spPr>
            <a:xfrm>
              <a:off x="6495423" y="2357275"/>
              <a:ext cx="215200" cy="214475"/>
            </a:xfrm>
            <a:custGeom>
              <a:avLst/>
              <a:gdLst/>
              <a:ahLst/>
              <a:cxnLst/>
              <a:rect l="l" t="t" r="r" b="b"/>
              <a:pathLst>
                <a:path w="3561" h="3549" extrusionOk="0">
                  <a:moveTo>
                    <a:pt x="3561" y="1774"/>
                  </a:moveTo>
                  <a:lnTo>
                    <a:pt x="1" y="3548"/>
                  </a:lnTo>
                  <a:lnTo>
                    <a:pt x="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49"/>
            <p:cNvSpPr/>
            <p:nvPr/>
          </p:nvSpPr>
          <p:spPr>
            <a:xfrm>
              <a:off x="6822846" y="2357275"/>
              <a:ext cx="215200" cy="214475"/>
            </a:xfrm>
            <a:custGeom>
              <a:avLst/>
              <a:gdLst/>
              <a:ahLst/>
              <a:cxnLst/>
              <a:rect l="l" t="t" r="r" b="b"/>
              <a:pathLst>
                <a:path w="3561" h="3549" extrusionOk="0">
                  <a:moveTo>
                    <a:pt x="3560" y="1774"/>
                  </a:moveTo>
                  <a:lnTo>
                    <a:pt x="0" y="3548"/>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7" name="Google Shape;867;p49"/>
            <p:cNvSpPr/>
            <p:nvPr/>
          </p:nvSpPr>
          <p:spPr>
            <a:xfrm>
              <a:off x="7151659" y="2357275"/>
              <a:ext cx="213750" cy="214475"/>
            </a:xfrm>
            <a:custGeom>
              <a:avLst/>
              <a:gdLst/>
              <a:ahLst/>
              <a:cxnLst/>
              <a:rect l="l" t="t" r="r" b="b"/>
              <a:pathLst>
                <a:path w="3537" h="3549" extrusionOk="0">
                  <a:moveTo>
                    <a:pt x="3537" y="1774"/>
                  </a:moveTo>
                  <a:lnTo>
                    <a:pt x="0" y="3548"/>
                  </a:lnTo>
                  <a:lnTo>
                    <a:pt x="0"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8" name="Google Shape;868;p49"/>
          <p:cNvGrpSpPr/>
          <p:nvPr/>
        </p:nvGrpSpPr>
        <p:grpSpPr>
          <a:xfrm rot="5400000">
            <a:off x="1795381" y="3810423"/>
            <a:ext cx="976926" cy="543461"/>
            <a:chOff x="4500475" y="5245563"/>
            <a:chExt cx="1888875" cy="1050775"/>
          </a:xfrm>
        </p:grpSpPr>
        <p:sp>
          <p:nvSpPr>
            <p:cNvPr id="869" name="Google Shape;869;p49"/>
            <p:cNvSpPr/>
            <p:nvPr/>
          </p:nvSpPr>
          <p:spPr>
            <a:xfrm>
              <a:off x="5552075" y="5352313"/>
              <a:ext cx="837275" cy="837300"/>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0" name="Google Shape;870;p49"/>
            <p:cNvSpPr/>
            <p:nvPr/>
          </p:nvSpPr>
          <p:spPr>
            <a:xfrm>
              <a:off x="4500475"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49"/>
            <p:cNvSpPr/>
            <p:nvPr/>
          </p:nvSpPr>
          <p:spPr>
            <a:xfrm>
              <a:off x="5041700"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2" name="Google Shape;872;p49"/>
          <p:cNvSpPr txBox="1"/>
          <p:nvPr/>
        </p:nvSpPr>
        <p:spPr>
          <a:xfrm>
            <a:off x="3124350" y="2707950"/>
            <a:ext cx="4422600" cy="492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000">
                <a:solidFill>
                  <a:schemeClr val="lt1"/>
                </a:solidFill>
                <a:latin typeface="Actor"/>
                <a:ea typeface="Actor"/>
                <a:cs typeface="Actor"/>
                <a:sym typeface="Actor"/>
              </a:rPr>
              <a:t>Общий бюджет всего проекта</a:t>
            </a:r>
            <a:endParaRPr sz="2000">
              <a:solidFill>
                <a:schemeClr val="lt1"/>
              </a:solidFill>
              <a:latin typeface="Actor"/>
              <a:ea typeface="Actor"/>
              <a:cs typeface="Actor"/>
              <a:sym typeface="Actor"/>
            </a:endParaRPr>
          </a:p>
        </p:txBody>
      </p:sp>
      <p:sp>
        <p:nvSpPr>
          <p:cNvPr id="873" name="Google Shape;873;p49"/>
          <p:cNvSpPr/>
          <p:nvPr/>
        </p:nvSpPr>
        <p:spPr>
          <a:xfrm>
            <a:off x="6301001" y="618200"/>
            <a:ext cx="1906453" cy="1187316"/>
          </a:xfrm>
          <a:custGeom>
            <a:avLst/>
            <a:gdLst/>
            <a:ahLst/>
            <a:cxnLst/>
            <a:rect l="l" t="t" r="r" b="b"/>
            <a:pathLst>
              <a:path w="350451" h="208484" extrusionOk="0">
                <a:moveTo>
                  <a:pt x="314225" y="61878"/>
                </a:moveTo>
                <a:lnTo>
                  <a:pt x="197342" y="178762"/>
                </a:lnTo>
                <a:lnTo>
                  <a:pt x="184566" y="165919"/>
                </a:lnTo>
                <a:lnTo>
                  <a:pt x="126391" y="107744"/>
                </a:lnTo>
                <a:lnTo>
                  <a:pt x="25586" y="208483"/>
                </a:lnTo>
                <a:lnTo>
                  <a:pt x="1" y="182898"/>
                </a:lnTo>
                <a:lnTo>
                  <a:pt x="126391" y="56508"/>
                </a:lnTo>
                <a:lnTo>
                  <a:pt x="139200" y="69317"/>
                </a:lnTo>
                <a:lnTo>
                  <a:pt x="197342" y="127458"/>
                </a:lnTo>
                <a:lnTo>
                  <a:pt x="288574" y="36293"/>
                </a:lnTo>
                <a:lnTo>
                  <a:pt x="204347" y="36293"/>
                </a:lnTo>
                <a:lnTo>
                  <a:pt x="204347" y="0"/>
                </a:lnTo>
                <a:lnTo>
                  <a:pt x="350451" y="0"/>
                </a:lnTo>
                <a:lnTo>
                  <a:pt x="350451" y="146105"/>
                </a:lnTo>
                <a:lnTo>
                  <a:pt x="314225" y="14610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74" name="Google Shape;874;p49"/>
          <p:cNvGrpSpPr/>
          <p:nvPr/>
        </p:nvGrpSpPr>
        <p:grpSpPr>
          <a:xfrm>
            <a:off x="7242534" y="3195567"/>
            <a:ext cx="835936" cy="866674"/>
            <a:chOff x="6362175" y="2899850"/>
            <a:chExt cx="1247852" cy="1227410"/>
          </a:xfrm>
        </p:grpSpPr>
        <p:sp>
          <p:nvSpPr>
            <p:cNvPr id="875" name="Google Shape;875;p49"/>
            <p:cNvSpPr/>
            <p:nvPr/>
          </p:nvSpPr>
          <p:spPr>
            <a:xfrm>
              <a:off x="6382617" y="2899850"/>
              <a:ext cx="1227410" cy="1227410"/>
            </a:xfrm>
            <a:custGeom>
              <a:avLst/>
              <a:gdLst/>
              <a:ahLst/>
              <a:cxnLst/>
              <a:rect l="l" t="t" r="r" b="b"/>
              <a:pathLst>
                <a:path w="42031" h="42031" extrusionOk="0">
                  <a:moveTo>
                    <a:pt x="38128" y="13944"/>
                  </a:moveTo>
                  <a:cubicBezTo>
                    <a:pt x="42031" y="23384"/>
                    <a:pt x="37527" y="34191"/>
                    <a:pt x="28087" y="38128"/>
                  </a:cubicBezTo>
                  <a:cubicBezTo>
                    <a:pt x="18647" y="42030"/>
                    <a:pt x="7806" y="37560"/>
                    <a:pt x="3903" y="28087"/>
                  </a:cubicBezTo>
                  <a:cubicBezTo>
                    <a:pt x="1" y="18647"/>
                    <a:pt x="4471" y="7839"/>
                    <a:pt x="13911" y="3903"/>
                  </a:cubicBezTo>
                  <a:cubicBezTo>
                    <a:pt x="23384" y="0"/>
                    <a:pt x="34192" y="4470"/>
                    <a:pt x="38128" y="1394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49"/>
            <p:cNvSpPr/>
            <p:nvPr/>
          </p:nvSpPr>
          <p:spPr>
            <a:xfrm>
              <a:off x="6362175" y="3263184"/>
              <a:ext cx="1023810" cy="607879"/>
            </a:xfrm>
            <a:custGeom>
              <a:avLst/>
              <a:gdLst/>
              <a:ahLst/>
              <a:cxnLst/>
              <a:rect l="l" t="t" r="r" b="b"/>
              <a:pathLst>
                <a:path w="35059" h="20816" extrusionOk="0">
                  <a:moveTo>
                    <a:pt x="31423" y="6172"/>
                  </a:moveTo>
                  <a:lnTo>
                    <a:pt x="19748" y="17880"/>
                  </a:lnTo>
                  <a:lnTo>
                    <a:pt x="18447" y="16579"/>
                  </a:lnTo>
                  <a:lnTo>
                    <a:pt x="12609" y="10775"/>
                  </a:lnTo>
                  <a:lnTo>
                    <a:pt x="2535" y="20815"/>
                  </a:lnTo>
                  <a:lnTo>
                    <a:pt x="0" y="18280"/>
                  </a:lnTo>
                  <a:lnTo>
                    <a:pt x="12609" y="5671"/>
                  </a:lnTo>
                  <a:lnTo>
                    <a:pt x="13910" y="6905"/>
                  </a:lnTo>
                  <a:lnTo>
                    <a:pt x="19748" y="12743"/>
                  </a:lnTo>
                  <a:lnTo>
                    <a:pt x="28887" y="3603"/>
                  </a:lnTo>
                  <a:lnTo>
                    <a:pt x="20448" y="3603"/>
                  </a:lnTo>
                  <a:lnTo>
                    <a:pt x="20448" y="0"/>
                  </a:lnTo>
                  <a:lnTo>
                    <a:pt x="35059" y="0"/>
                  </a:lnTo>
                  <a:lnTo>
                    <a:pt x="35059" y="14611"/>
                  </a:lnTo>
                  <a:lnTo>
                    <a:pt x="31423" y="1461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80"/>
        <p:cNvGrpSpPr/>
        <p:nvPr/>
      </p:nvGrpSpPr>
      <p:grpSpPr>
        <a:xfrm>
          <a:off x="0" y="0"/>
          <a:ext cx="0" cy="0"/>
          <a:chOff x="0" y="0"/>
          <a:chExt cx="0" cy="0"/>
        </a:xfrm>
      </p:grpSpPr>
      <p:pic>
        <p:nvPicPr>
          <p:cNvPr id="881" name="Google Shape;881;p50"/>
          <p:cNvPicPr preferRelativeResize="0"/>
          <p:nvPr/>
        </p:nvPicPr>
        <p:blipFill>
          <a:blip r:embed="rId3">
            <a:alphaModFix/>
          </a:blip>
          <a:stretch>
            <a:fillRect/>
          </a:stretch>
        </p:blipFill>
        <p:spPr>
          <a:xfrm>
            <a:off x="4393300" y="682813"/>
            <a:ext cx="3989850" cy="3777874"/>
          </a:xfrm>
          <a:prstGeom prst="rect">
            <a:avLst/>
          </a:prstGeom>
          <a:noFill/>
          <a:ln>
            <a:noFill/>
          </a:ln>
        </p:spPr>
      </p:pic>
      <p:sp>
        <p:nvSpPr>
          <p:cNvPr id="882" name="Google Shape;882;p50"/>
          <p:cNvSpPr txBox="1"/>
          <p:nvPr/>
        </p:nvSpPr>
        <p:spPr>
          <a:xfrm>
            <a:off x="623325" y="2950350"/>
            <a:ext cx="4522200" cy="985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600">
                <a:latin typeface="Actor"/>
                <a:ea typeface="Actor"/>
                <a:cs typeface="Actor"/>
                <a:sym typeface="Actor"/>
              </a:rPr>
              <a:t>Планировка кабинета технологии</a:t>
            </a:r>
            <a:endParaRPr sz="2600">
              <a:latin typeface="Actor"/>
              <a:ea typeface="Actor"/>
              <a:cs typeface="Actor"/>
              <a:sym typeface="Actor"/>
            </a:endParaRPr>
          </a:p>
        </p:txBody>
      </p:sp>
      <p:sp>
        <p:nvSpPr>
          <p:cNvPr id="883" name="Google Shape;883;p50"/>
          <p:cNvSpPr txBox="1"/>
          <p:nvPr/>
        </p:nvSpPr>
        <p:spPr>
          <a:xfrm>
            <a:off x="4268825" y="4182700"/>
            <a:ext cx="958200" cy="400200"/>
          </a:xfrm>
          <a:prstGeom prst="rect">
            <a:avLst/>
          </a:prstGeom>
          <a:solidFill>
            <a:schemeClr val="dk1"/>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Actor"/>
              <a:ea typeface="Actor"/>
              <a:cs typeface="Actor"/>
              <a:sym typeface="Acto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87"/>
        <p:cNvGrpSpPr/>
        <p:nvPr/>
      </p:nvGrpSpPr>
      <p:grpSpPr>
        <a:xfrm>
          <a:off x="0" y="0"/>
          <a:ext cx="0" cy="0"/>
          <a:chOff x="0" y="0"/>
          <a:chExt cx="0" cy="0"/>
        </a:xfrm>
      </p:grpSpPr>
      <p:grpSp>
        <p:nvGrpSpPr>
          <p:cNvPr id="888" name="Google Shape;888;p51"/>
          <p:cNvGrpSpPr/>
          <p:nvPr/>
        </p:nvGrpSpPr>
        <p:grpSpPr>
          <a:xfrm rot="5400000">
            <a:off x="5321722" y="1960989"/>
            <a:ext cx="2650650" cy="1767580"/>
            <a:chOff x="-2982800" y="235600"/>
            <a:chExt cx="3221500" cy="2148250"/>
          </a:xfrm>
        </p:grpSpPr>
        <p:sp>
          <p:nvSpPr>
            <p:cNvPr id="889" name="Google Shape;889;p51"/>
            <p:cNvSpPr/>
            <p:nvPr/>
          </p:nvSpPr>
          <p:spPr>
            <a:xfrm>
              <a:off x="-2982800" y="236450"/>
              <a:ext cx="1073300" cy="1073300"/>
            </a:xfrm>
            <a:custGeom>
              <a:avLst/>
              <a:gdLst/>
              <a:ahLst/>
              <a:cxnLst/>
              <a:rect l="l" t="t" r="r" b="b"/>
              <a:pathLst>
                <a:path w="42932" h="42932" extrusionOk="0">
                  <a:moveTo>
                    <a:pt x="1" y="21449"/>
                  </a:moveTo>
                  <a:lnTo>
                    <a:pt x="21483" y="0"/>
                  </a:lnTo>
                  <a:lnTo>
                    <a:pt x="42931" y="21449"/>
                  </a:lnTo>
                  <a:lnTo>
                    <a:pt x="21483"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51"/>
            <p:cNvSpPr/>
            <p:nvPr/>
          </p:nvSpPr>
          <p:spPr>
            <a:xfrm>
              <a:off x="-2982800" y="1309725"/>
              <a:ext cx="1073300" cy="1073275"/>
            </a:xfrm>
            <a:custGeom>
              <a:avLst/>
              <a:gdLst/>
              <a:ahLst/>
              <a:cxnLst/>
              <a:rect l="l" t="t" r="r" b="b"/>
              <a:pathLst>
                <a:path w="42932" h="42931" extrusionOk="0">
                  <a:moveTo>
                    <a:pt x="1" y="21482"/>
                  </a:moveTo>
                  <a:lnTo>
                    <a:pt x="21483" y="0"/>
                  </a:lnTo>
                  <a:lnTo>
                    <a:pt x="42931" y="21482"/>
                  </a:lnTo>
                  <a:lnTo>
                    <a:pt x="21483"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51"/>
            <p:cNvSpPr/>
            <p:nvPr/>
          </p:nvSpPr>
          <p:spPr>
            <a:xfrm>
              <a:off x="-1908700" y="236450"/>
              <a:ext cx="1073300" cy="1072450"/>
            </a:xfrm>
            <a:custGeom>
              <a:avLst/>
              <a:gdLst/>
              <a:ahLst/>
              <a:cxnLst/>
              <a:rect l="l" t="t" r="r" b="b"/>
              <a:pathLst>
                <a:path w="42932" h="42898" extrusionOk="0">
                  <a:moveTo>
                    <a:pt x="1" y="21449"/>
                  </a:moveTo>
                  <a:lnTo>
                    <a:pt x="21449" y="0"/>
                  </a:lnTo>
                  <a:lnTo>
                    <a:pt x="42931" y="21449"/>
                  </a:lnTo>
                  <a:lnTo>
                    <a:pt x="21449" y="42898"/>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2" name="Google Shape;892;p51"/>
            <p:cNvSpPr/>
            <p:nvPr/>
          </p:nvSpPr>
          <p:spPr>
            <a:xfrm>
              <a:off x="-1908700" y="1309725"/>
              <a:ext cx="1073300" cy="1073275"/>
            </a:xfrm>
            <a:custGeom>
              <a:avLst/>
              <a:gdLst/>
              <a:ahLst/>
              <a:cxnLst/>
              <a:rect l="l" t="t" r="r" b="b"/>
              <a:pathLst>
                <a:path w="42932" h="42931" extrusionOk="0">
                  <a:moveTo>
                    <a:pt x="1" y="21449"/>
                  </a:moveTo>
                  <a:lnTo>
                    <a:pt x="21449" y="0"/>
                  </a:lnTo>
                  <a:lnTo>
                    <a:pt x="42931" y="21449"/>
                  </a:lnTo>
                  <a:lnTo>
                    <a:pt x="21449" y="4293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3" name="Google Shape;893;p51"/>
            <p:cNvSpPr/>
            <p:nvPr/>
          </p:nvSpPr>
          <p:spPr>
            <a:xfrm>
              <a:off x="-835425" y="235600"/>
              <a:ext cx="1074125" cy="1074150"/>
            </a:xfrm>
            <a:custGeom>
              <a:avLst/>
              <a:gdLst/>
              <a:ahLst/>
              <a:cxnLst/>
              <a:rect l="l" t="t" r="r" b="b"/>
              <a:pathLst>
                <a:path w="42965" h="42966" extrusionOk="0">
                  <a:moveTo>
                    <a:pt x="21482" y="1"/>
                  </a:moveTo>
                  <a:lnTo>
                    <a:pt x="42964" y="21483"/>
                  </a:lnTo>
                  <a:lnTo>
                    <a:pt x="21482" y="42965"/>
                  </a:lnTo>
                  <a:lnTo>
                    <a:pt x="0" y="21483"/>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4" name="Google Shape;894;p51"/>
            <p:cNvSpPr/>
            <p:nvPr/>
          </p:nvSpPr>
          <p:spPr>
            <a:xfrm>
              <a:off x="-836250" y="1310550"/>
              <a:ext cx="1073275" cy="1073300"/>
            </a:xfrm>
            <a:custGeom>
              <a:avLst/>
              <a:gdLst/>
              <a:ahLst/>
              <a:cxnLst/>
              <a:rect l="l" t="t" r="r" b="b"/>
              <a:pathLst>
                <a:path w="42931" h="42932" extrusionOk="0">
                  <a:moveTo>
                    <a:pt x="0" y="21449"/>
                  </a:moveTo>
                  <a:lnTo>
                    <a:pt x="21482" y="0"/>
                  </a:lnTo>
                  <a:lnTo>
                    <a:pt x="42931" y="21449"/>
                  </a:lnTo>
                  <a:lnTo>
                    <a:pt x="21482" y="42931"/>
                  </a:ln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5" name="Google Shape;895;p51"/>
          <p:cNvSpPr txBox="1">
            <a:spLocks noGrp="1"/>
          </p:cNvSpPr>
          <p:nvPr>
            <p:ph type="ctrTitle"/>
          </p:nvPr>
        </p:nvSpPr>
        <p:spPr>
          <a:xfrm>
            <a:off x="825600" y="1204950"/>
            <a:ext cx="4271400" cy="1077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Спасибо!</a:t>
            </a:r>
            <a:endParaRPr/>
          </a:p>
        </p:txBody>
      </p:sp>
      <p:sp>
        <p:nvSpPr>
          <p:cNvPr id="896" name="Google Shape;896;p51"/>
          <p:cNvSpPr txBox="1">
            <a:spLocks noGrp="1"/>
          </p:cNvSpPr>
          <p:nvPr>
            <p:ph type="subTitle" idx="2"/>
          </p:nvPr>
        </p:nvSpPr>
        <p:spPr>
          <a:xfrm>
            <a:off x="864300" y="2936000"/>
            <a:ext cx="4232700" cy="361800"/>
          </a:xfrm>
          <a:prstGeom prst="rect">
            <a:avLst/>
          </a:prstGeom>
        </p:spPr>
        <p:txBody>
          <a:bodyPr spcFirstLastPara="1" wrap="square" lIns="91425" tIns="91425" rIns="91425" bIns="91425" anchor="ctr" anchorCtr="0">
            <a:noAutofit/>
          </a:bodyPr>
          <a:lstStyle/>
          <a:p>
            <a:pPr marL="0" lvl="0" indent="0" algn="ctr" rtl="0">
              <a:spcBef>
                <a:spcPts val="300"/>
              </a:spcBef>
              <a:spcAft>
                <a:spcPts val="1200"/>
              </a:spcAft>
              <a:buNone/>
            </a:pPr>
            <a:r>
              <a:rPr lang="en"/>
              <a:t>Конец презентации.</a:t>
            </a:r>
            <a:endParaRPr/>
          </a:p>
        </p:txBody>
      </p:sp>
      <p:sp>
        <p:nvSpPr>
          <p:cNvPr id="897" name="Google Shape;897;p51"/>
          <p:cNvSpPr/>
          <p:nvPr/>
        </p:nvSpPr>
        <p:spPr>
          <a:xfrm rot="10800000">
            <a:off x="510759" y="1146320"/>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51"/>
          <p:cNvSpPr/>
          <p:nvPr/>
        </p:nvSpPr>
        <p:spPr>
          <a:xfrm>
            <a:off x="4682325" y="1832120"/>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99" name="Google Shape;899;p51"/>
          <p:cNvGrpSpPr/>
          <p:nvPr/>
        </p:nvGrpSpPr>
        <p:grpSpPr>
          <a:xfrm rot="10800000" flipH="1">
            <a:off x="7622191" y="833596"/>
            <a:ext cx="576940" cy="3333550"/>
            <a:chOff x="1296511" y="8084488"/>
            <a:chExt cx="590039" cy="3409235"/>
          </a:xfrm>
        </p:grpSpPr>
        <p:sp>
          <p:nvSpPr>
            <p:cNvPr id="900" name="Google Shape;900;p51"/>
            <p:cNvSpPr/>
            <p:nvPr/>
          </p:nvSpPr>
          <p:spPr>
            <a:xfrm>
              <a:off x="1296511" y="8084488"/>
              <a:ext cx="333942" cy="3409235"/>
            </a:xfrm>
            <a:custGeom>
              <a:avLst/>
              <a:gdLst/>
              <a:ahLst/>
              <a:cxnLst/>
              <a:rect l="l" t="t" r="r" b="b"/>
              <a:pathLst>
                <a:path w="35226" h="208484" extrusionOk="0">
                  <a:moveTo>
                    <a:pt x="0" y="1"/>
                  </a:moveTo>
                  <a:lnTo>
                    <a:pt x="35225" y="1"/>
                  </a:lnTo>
                  <a:lnTo>
                    <a:pt x="35225" y="208483"/>
                  </a:lnTo>
                  <a:lnTo>
                    <a:pt x="0" y="208483"/>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51"/>
            <p:cNvSpPr/>
            <p:nvPr/>
          </p:nvSpPr>
          <p:spPr>
            <a:xfrm>
              <a:off x="1373650" y="10673925"/>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51"/>
            <p:cNvSpPr/>
            <p:nvPr/>
          </p:nvSpPr>
          <p:spPr>
            <a:xfrm>
              <a:off x="1373650" y="98892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3" name="Google Shape;903;p51"/>
            <p:cNvSpPr/>
            <p:nvPr/>
          </p:nvSpPr>
          <p:spPr>
            <a:xfrm>
              <a:off x="1373650" y="91053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4" name="Google Shape;904;p51"/>
            <p:cNvSpPr/>
            <p:nvPr/>
          </p:nvSpPr>
          <p:spPr>
            <a:xfrm>
              <a:off x="1373650" y="8321400"/>
              <a:ext cx="512900" cy="512900"/>
            </a:xfrm>
            <a:custGeom>
              <a:avLst/>
              <a:gdLst/>
              <a:ahLst/>
              <a:cxnLst/>
              <a:rect l="l" t="t" r="r" b="b"/>
              <a:pathLst>
                <a:path w="20516" h="20516" extrusionOk="0">
                  <a:moveTo>
                    <a:pt x="10275" y="0"/>
                  </a:moveTo>
                  <a:lnTo>
                    <a:pt x="20515" y="20515"/>
                  </a:lnTo>
                  <a:lnTo>
                    <a:pt x="1" y="2051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05" name="Google Shape;905;p51"/>
          <p:cNvGrpSpPr/>
          <p:nvPr/>
        </p:nvGrpSpPr>
        <p:grpSpPr>
          <a:xfrm>
            <a:off x="5739642" y="839373"/>
            <a:ext cx="1798235" cy="608294"/>
            <a:chOff x="5739642" y="839373"/>
            <a:chExt cx="1798235" cy="608294"/>
          </a:xfrm>
        </p:grpSpPr>
        <p:grpSp>
          <p:nvGrpSpPr>
            <p:cNvPr id="906" name="Google Shape;906;p51"/>
            <p:cNvGrpSpPr/>
            <p:nvPr/>
          </p:nvGrpSpPr>
          <p:grpSpPr>
            <a:xfrm>
              <a:off x="6116967" y="839373"/>
              <a:ext cx="1420910" cy="608241"/>
              <a:chOff x="1650953" y="3793423"/>
              <a:chExt cx="1269576" cy="543461"/>
            </a:xfrm>
          </p:grpSpPr>
          <p:grpSp>
            <p:nvGrpSpPr>
              <p:cNvPr id="907" name="Google Shape;907;p51"/>
              <p:cNvGrpSpPr/>
              <p:nvPr/>
            </p:nvGrpSpPr>
            <p:grpSpPr>
              <a:xfrm>
                <a:off x="1943603" y="3793423"/>
                <a:ext cx="976926" cy="543461"/>
                <a:chOff x="4500475" y="5245563"/>
                <a:chExt cx="1888875" cy="1050775"/>
              </a:xfrm>
            </p:grpSpPr>
            <p:sp>
              <p:nvSpPr>
                <p:cNvPr id="908" name="Google Shape;908;p51"/>
                <p:cNvSpPr/>
                <p:nvPr/>
              </p:nvSpPr>
              <p:spPr>
                <a:xfrm>
                  <a:off x="5552075" y="5352313"/>
                  <a:ext cx="837275" cy="837300"/>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9" name="Google Shape;909;p51"/>
                <p:cNvSpPr/>
                <p:nvPr/>
              </p:nvSpPr>
              <p:spPr>
                <a:xfrm>
                  <a:off x="4500475"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0" name="Google Shape;910;p51"/>
                <p:cNvSpPr/>
                <p:nvPr/>
              </p:nvSpPr>
              <p:spPr>
                <a:xfrm>
                  <a:off x="5041700"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1" name="Google Shape;911;p51"/>
              <p:cNvSpPr/>
              <p:nvPr/>
            </p:nvSpPr>
            <p:spPr>
              <a:xfrm>
                <a:off x="1650953" y="3793423"/>
                <a:ext cx="351968" cy="543461"/>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2" name="Google Shape;912;p51"/>
            <p:cNvSpPr/>
            <p:nvPr/>
          </p:nvSpPr>
          <p:spPr>
            <a:xfrm>
              <a:off x="5739642" y="839373"/>
              <a:ext cx="393956" cy="608294"/>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13" name="Google Shape;913;p51"/>
          <p:cNvSpPr/>
          <p:nvPr/>
        </p:nvSpPr>
        <p:spPr>
          <a:xfrm>
            <a:off x="6399341" y="3026021"/>
            <a:ext cx="495409" cy="513379"/>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4" name="Google Shape;914;p51"/>
          <p:cNvSpPr/>
          <p:nvPr/>
        </p:nvSpPr>
        <p:spPr>
          <a:xfrm>
            <a:off x="6399341" y="2147396"/>
            <a:ext cx="495409" cy="513379"/>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5" name="Google Shape;915;p51"/>
          <p:cNvSpPr txBox="1"/>
          <p:nvPr/>
        </p:nvSpPr>
        <p:spPr>
          <a:xfrm>
            <a:off x="505575" y="4369025"/>
            <a:ext cx="6243900" cy="400200"/>
          </a:xfrm>
          <a:prstGeom prst="rect">
            <a:avLst/>
          </a:prstGeom>
          <a:solidFill>
            <a:schemeClr val="dk1"/>
          </a:solid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highlight>
                <a:schemeClr val="accent5"/>
              </a:highlight>
              <a:latin typeface="Actor"/>
              <a:ea typeface="Actor"/>
              <a:cs typeface="Actor"/>
              <a:sym typeface="Acto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919"/>
        <p:cNvGrpSpPr/>
        <p:nvPr/>
      </p:nvGrpSpPr>
      <p:grpSpPr>
        <a:xfrm>
          <a:off x="0" y="0"/>
          <a:ext cx="0" cy="0"/>
          <a:chOff x="0" y="0"/>
          <a:chExt cx="0" cy="0"/>
        </a:xfrm>
      </p:grpSpPr>
      <p:sp>
        <p:nvSpPr>
          <p:cNvPr id="920" name="Google Shape;920;p52"/>
          <p:cNvSpPr/>
          <p:nvPr/>
        </p:nvSpPr>
        <p:spPr>
          <a:xfrm rot="10800000">
            <a:off x="629350" y="240901"/>
            <a:ext cx="2305180" cy="1712049"/>
          </a:xfrm>
          <a:custGeom>
            <a:avLst/>
            <a:gdLst/>
            <a:ahLst/>
            <a:cxnLst/>
            <a:rect l="l" t="t" r="r" b="b"/>
            <a:pathLst>
              <a:path w="64422" h="47846" extrusionOk="0">
                <a:moveTo>
                  <a:pt x="28332" y="0"/>
                </a:moveTo>
                <a:lnTo>
                  <a:pt x="28332" y="20650"/>
                </a:lnTo>
                <a:lnTo>
                  <a:pt x="16203" y="3950"/>
                </a:lnTo>
                <a:lnTo>
                  <a:pt x="9921" y="8521"/>
                </a:lnTo>
                <a:lnTo>
                  <a:pt x="22050" y="25221"/>
                </a:lnTo>
                <a:lnTo>
                  <a:pt x="2411" y="18846"/>
                </a:lnTo>
                <a:lnTo>
                  <a:pt x="1" y="26232"/>
                </a:lnTo>
                <a:lnTo>
                  <a:pt x="19639" y="32607"/>
                </a:lnTo>
                <a:lnTo>
                  <a:pt x="1" y="38982"/>
                </a:lnTo>
                <a:lnTo>
                  <a:pt x="2411" y="46384"/>
                </a:lnTo>
                <a:lnTo>
                  <a:pt x="22050" y="39993"/>
                </a:lnTo>
                <a:lnTo>
                  <a:pt x="16327" y="47845"/>
                </a:lnTo>
                <a:lnTo>
                  <a:pt x="25952" y="47845"/>
                </a:lnTo>
                <a:lnTo>
                  <a:pt x="28332" y="44580"/>
                </a:lnTo>
                <a:lnTo>
                  <a:pt x="28332" y="47845"/>
                </a:lnTo>
                <a:lnTo>
                  <a:pt x="36106" y="47845"/>
                </a:lnTo>
                <a:lnTo>
                  <a:pt x="36106" y="44580"/>
                </a:lnTo>
                <a:lnTo>
                  <a:pt x="38485" y="47845"/>
                </a:lnTo>
                <a:lnTo>
                  <a:pt x="48095" y="47845"/>
                </a:lnTo>
                <a:lnTo>
                  <a:pt x="42404" y="39993"/>
                </a:lnTo>
                <a:lnTo>
                  <a:pt x="42404" y="39993"/>
                </a:lnTo>
                <a:lnTo>
                  <a:pt x="62027" y="46384"/>
                </a:lnTo>
                <a:lnTo>
                  <a:pt x="64422" y="38982"/>
                </a:lnTo>
                <a:lnTo>
                  <a:pt x="44814" y="32607"/>
                </a:lnTo>
                <a:lnTo>
                  <a:pt x="64422" y="26232"/>
                </a:lnTo>
                <a:lnTo>
                  <a:pt x="62027" y="18846"/>
                </a:lnTo>
                <a:lnTo>
                  <a:pt x="42404" y="25221"/>
                </a:lnTo>
                <a:lnTo>
                  <a:pt x="42404" y="25221"/>
                </a:lnTo>
                <a:lnTo>
                  <a:pt x="54532" y="8521"/>
                </a:lnTo>
                <a:lnTo>
                  <a:pt x="48235"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1" name="Google Shape;921;p52"/>
          <p:cNvSpPr txBox="1">
            <a:spLocks noGrp="1"/>
          </p:cNvSpPr>
          <p:nvPr>
            <p:ph type="title"/>
          </p:nvPr>
        </p:nvSpPr>
        <p:spPr>
          <a:xfrm>
            <a:off x="720000" y="461128"/>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Наша команда</a:t>
            </a:r>
            <a:endParaRPr b="0"/>
          </a:p>
        </p:txBody>
      </p:sp>
      <p:sp>
        <p:nvSpPr>
          <p:cNvPr id="922" name="Google Shape;922;p52"/>
          <p:cNvSpPr txBox="1">
            <a:spLocks noGrp="1"/>
          </p:cNvSpPr>
          <p:nvPr>
            <p:ph type="body" idx="1"/>
          </p:nvPr>
        </p:nvSpPr>
        <p:spPr>
          <a:xfrm>
            <a:off x="720000" y="1278325"/>
            <a:ext cx="3630900" cy="2933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a:t>В создании проекта принимали участие:</a:t>
            </a:r>
            <a:endParaRPr sz="2000" b="1">
              <a:solidFill>
                <a:schemeClr val="lt1"/>
              </a:solidFill>
              <a:latin typeface="Be Vietnam Pro"/>
              <a:ea typeface="Be Vietnam Pro"/>
              <a:cs typeface="Be Vietnam Pro"/>
              <a:sym typeface="Be Vietnam Pro"/>
            </a:endParaRPr>
          </a:p>
          <a:p>
            <a:pPr marL="457200" lvl="0" indent="-323850" algn="just" rtl="0">
              <a:spcBef>
                <a:spcPts val="1000"/>
              </a:spcBef>
              <a:spcAft>
                <a:spcPts val="0"/>
              </a:spcAft>
              <a:buClr>
                <a:schemeClr val="lt1"/>
              </a:buClr>
              <a:buSzPts val="1500"/>
              <a:buChar char="●"/>
            </a:pPr>
            <a:r>
              <a:rPr lang="en" sz="1500"/>
              <a:t>Мкртчян Аделина</a:t>
            </a:r>
            <a:endParaRPr sz="1500">
              <a:solidFill>
                <a:schemeClr val="lt1"/>
              </a:solidFill>
            </a:endParaRPr>
          </a:p>
          <a:p>
            <a:pPr marL="457200" lvl="0" indent="-323850" algn="just" rtl="0">
              <a:spcBef>
                <a:spcPts val="0"/>
              </a:spcBef>
              <a:spcAft>
                <a:spcPts val="0"/>
              </a:spcAft>
              <a:buClr>
                <a:schemeClr val="lt1"/>
              </a:buClr>
              <a:buSzPts val="1500"/>
              <a:buChar char="●"/>
            </a:pPr>
            <a:r>
              <a:rPr lang="en" sz="1500"/>
              <a:t>Аскерова Рамиля</a:t>
            </a:r>
            <a:endParaRPr sz="1500"/>
          </a:p>
          <a:p>
            <a:pPr marL="457200" lvl="0" indent="-323850" algn="just" rtl="0">
              <a:spcBef>
                <a:spcPts val="0"/>
              </a:spcBef>
              <a:spcAft>
                <a:spcPts val="0"/>
              </a:spcAft>
              <a:buSzPts val="1500"/>
              <a:buChar char="●"/>
            </a:pPr>
            <a:r>
              <a:rPr lang="en" sz="1500"/>
              <a:t>Косян Аделина</a:t>
            </a:r>
            <a:endParaRPr sz="1500"/>
          </a:p>
          <a:p>
            <a:pPr marL="457200" lvl="0" indent="-323850" algn="just" rtl="0">
              <a:spcBef>
                <a:spcPts val="0"/>
              </a:spcBef>
              <a:spcAft>
                <a:spcPts val="0"/>
              </a:spcAft>
              <a:buSzPts val="1500"/>
              <a:buChar char="●"/>
            </a:pPr>
            <a:r>
              <a:rPr lang="en" sz="1500"/>
              <a:t>Беруджанян Лиана</a:t>
            </a:r>
            <a:endParaRPr sz="1500"/>
          </a:p>
          <a:p>
            <a:pPr marL="457200" lvl="0" indent="0" algn="l" rtl="0">
              <a:spcBef>
                <a:spcPts val="800"/>
              </a:spcBef>
              <a:spcAft>
                <a:spcPts val="0"/>
              </a:spcAft>
              <a:buNone/>
            </a:pPr>
            <a:endParaRPr sz="1200">
              <a:solidFill>
                <a:schemeClr val="lt1"/>
              </a:solidFill>
            </a:endParaRPr>
          </a:p>
        </p:txBody>
      </p:sp>
      <p:sp>
        <p:nvSpPr>
          <p:cNvPr id="923" name="Google Shape;923;p52"/>
          <p:cNvSpPr/>
          <p:nvPr/>
        </p:nvSpPr>
        <p:spPr>
          <a:xfrm rot="10800000" flipH="1">
            <a:off x="4887634" y="3687842"/>
            <a:ext cx="3312708" cy="523876"/>
          </a:xfrm>
          <a:custGeom>
            <a:avLst/>
            <a:gdLst/>
            <a:ahLst/>
            <a:cxnLst/>
            <a:rect l="l" t="t" r="r" b="b"/>
            <a:pathLst>
              <a:path w="195066" h="30848" extrusionOk="0">
                <a:moveTo>
                  <a:pt x="195065" y="15424"/>
                </a:moveTo>
                <a:cubicBezTo>
                  <a:pt x="195065" y="11334"/>
                  <a:pt x="193438" y="7417"/>
                  <a:pt x="190543" y="4508"/>
                </a:cubicBezTo>
                <a:cubicBezTo>
                  <a:pt x="187649" y="1614"/>
                  <a:pt x="183731" y="1"/>
                  <a:pt x="179641" y="1"/>
                </a:cubicBezTo>
                <a:lnTo>
                  <a:pt x="0" y="1"/>
                </a:lnTo>
                <a:lnTo>
                  <a:pt x="0" y="30848"/>
                </a:lnTo>
                <a:lnTo>
                  <a:pt x="179641" y="30848"/>
                </a:lnTo>
                <a:cubicBezTo>
                  <a:pt x="183731" y="30848"/>
                  <a:pt x="187649" y="29235"/>
                  <a:pt x="190543" y="26326"/>
                </a:cubicBezTo>
                <a:cubicBezTo>
                  <a:pt x="193438" y="23431"/>
                  <a:pt x="195065" y="19514"/>
                  <a:pt x="195065" y="15424"/>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4" name="Google Shape;924;p52"/>
          <p:cNvGrpSpPr/>
          <p:nvPr/>
        </p:nvGrpSpPr>
        <p:grpSpPr>
          <a:xfrm rot="10800000" flipH="1">
            <a:off x="5558108" y="3854396"/>
            <a:ext cx="1283113" cy="713791"/>
            <a:chOff x="4500475" y="5245563"/>
            <a:chExt cx="1888875" cy="1050775"/>
          </a:xfrm>
        </p:grpSpPr>
        <p:sp>
          <p:nvSpPr>
            <p:cNvPr id="925" name="Google Shape;925;p52"/>
            <p:cNvSpPr/>
            <p:nvPr/>
          </p:nvSpPr>
          <p:spPr>
            <a:xfrm>
              <a:off x="5552075" y="5352313"/>
              <a:ext cx="837275" cy="837300"/>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6" name="Google Shape;926;p52"/>
            <p:cNvSpPr/>
            <p:nvPr/>
          </p:nvSpPr>
          <p:spPr>
            <a:xfrm>
              <a:off x="4500475"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7" name="Google Shape;927;p52"/>
            <p:cNvSpPr/>
            <p:nvPr/>
          </p:nvSpPr>
          <p:spPr>
            <a:xfrm>
              <a:off x="5041700"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28" name="Google Shape;928;p52"/>
          <p:cNvGrpSpPr/>
          <p:nvPr/>
        </p:nvGrpSpPr>
        <p:grpSpPr>
          <a:xfrm rot="5400000">
            <a:off x="4198496" y="1409627"/>
            <a:ext cx="3033394" cy="2079200"/>
            <a:chOff x="718150" y="3407467"/>
            <a:chExt cx="1811090" cy="1204844"/>
          </a:xfrm>
        </p:grpSpPr>
        <p:sp>
          <p:nvSpPr>
            <p:cNvPr id="929" name="Google Shape;929;p52"/>
            <p:cNvSpPr/>
            <p:nvPr/>
          </p:nvSpPr>
          <p:spPr>
            <a:xfrm>
              <a:off x="1918976" y="4002048"/>
              <a:ext cx="610264" cy="610264"/>
            </a:xfrm>
            <a:custGeom>
              <a:avLst/>
              <a:gdLst/>
              <a:ahLst/>
              <a:cxnLst/>
              <a:rect l="l" t="t" r="r" b="b"/>
              <a:pathLst>
                <a:path w="66315" h="66315" extrusionOk="0">
                  <a:moveTo>
                    <a:pt x="33157" y="5671"/>
                  </a:moveTo>
                  <a:cubicBezTo>
                    <a:pt x="35392" y="19781"/>
                    <a:pt x="46533" y="30889"/>
                    <a:pt x="60643" y="33158"/>
                  </a:cubicBezTo>
                  <a:cubicBezTo>
                    <a:pt x="46533" y="35393"/>
                    <a:pt x="35392" y="46534"/>
                    <a:pt x="33157" y="60644"/>
                  </a:cubicBezTo>
                  <a:cubicBezTo>
                    <a:pt x="30889" y="46534"/>
                    <a:pt x="19781" y="35393"/>
                    <a:pt x="5671" y="33158"/>
                  </a:cubicBezTo>
                  <a:cubicBezTo>
                    <a:pt x="19781" y="30889"/>
                    <a:pt x="30889" y="19781"/>
                    <a:pt x="33157" y="5671"/>
                  </a:cubicBezTo>
                  <a:close/>
                  <a:moveTo>
                    <a:pt x="33157" y="1"/>
                  </a:moveTo>
                  <a:cubicBezTo>
                    <a:pt x="32890" y="1"/>
                    <a:pt x="32723" y="167"/>
                    <a:pt x="32723" y="434"/>
                  </a:cubicBezTo>
                  <a:cubicBezTo>
                    <a:pt x="32723" y="18214"/>
                    <a:pt x="18246" y="32724"/>
                    <a:pt x="434" y="32724"/>
                  </a:cubicBezTo>
                  <a:cubicBezTo>
                    <a:pt x="167" y="32724"/>
                    <a:pt x="0" y="32891"/>
                    <a:pt x="0" y="33158"/>
                  </a:cubicBezTo>
                  <a:cubicBezTo>
                    <a:pt x="0" y="33391"/>
                    <a:pt x="167" y="33558"/>
                    <a:pt x="434" y="33558"/>
                  </a:cubicBezTo>
                  <a:cubicBezTo>
                    <a:pt x="18246" y="33558"/>
                    <a:pt x="32723" y="48068"/>
                    <a:pt x="32723" y="65881"/>
                  </a:cubicBezTo>
                  <a:cubicBezTo>
                    <a:pt x="32723" y="66115"/>
                    <a:pt x="32890" y="66315"/>
                    <a:pt x="33157" y="66315"/>
                  </a:cubicBezTo>
                  <a:cubicBezTo>
                    <a:pt x="33391" y="66315"/>
                    <a:pt x="33557" y="66148"/>
                    <a:pt x="33557" y="65881"/>
                  </a:cubicBezTo>
                  <a:cubicBezTo>
                    <a:pt x="33557" y="48068"/>
                    <a:pt x="48068" y="33558"/>
                    <a:pt x="65880" y="33558"/>
                  </a:cubicBezTo>
                  <a:cubicBezTo>
                    <a:pt x="66147" y="33558"/>
                    <a:pt x="66314" y="33391"/>
                    <a:pt x="66314" y="33158"/>
                  </a:cubicBezTo>
                  <a:cubicBezTo>
                    <a:pt x="66314" y="32891"/>
                    <a:pt x="66147" y="32724"/>
                    <a:pt x="65880" y="32724"/>
                  </a:cubicBezTo>
                  <a:cubicBezTo>
                    <a:pt x="48068" y="32724"/>
                    <a:pt x="33557" y="18214"/>
                    <a:pt x="33557" y="434"/>
                  </a:cubicBezTo>
                  <a:cubicBezTo>
                    <a:pt x="33557" y="167"/>
                    <a:pt x="33391" y="1"/>
                    <a:pt x="33157"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0" name="Google Shape;930;p52"/>
            <p:cNvSpPr/>
            <p:nvPr/>
          </p:nvSpPr>
          <p:spPr>
            <a:xfrm>
              <a:off x="718150" y="3407467"/>
              <a:ext cx="602285" cy="602285"/>
            </a:xfrm>
            <a:custGeom>
              <a:avLst/>
              <a:gdLst/>
              <a:ahLst/>
              <a:cxnLst/>
              <a:rect l="l" t="t" r="r" b="b"/>
              <a:pathLst>
                <a:path w="65448" h="65448" extrusionOk="0">
                  <a:moveTo>
                    <a:pt x="32724" y="1"/>
                  </a:moveTo>
                  <a:lnTo>
                    <a:pt x="65448" y="32724"/>
                  </a:lnTo>
                  <a:lnTo>
                    <a:pt x="65448" y="65447"/>
                  </a:lnTo>
                  <a:lnTo>
                    <a:pt x="32724" y="65447"/>
                  </a:lnTo>
                  <a:lnTo>
                    <a:pt x="1" y="32724"/>
                  </a:lnTo>
                  <a:lnTo>
                    <a:pt x="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1" name="Google Shape;931;p52"/>
            <p:cNvSpPr/>
            <p:nvPr/>
          </p:nvSpPr>
          <p:spPr>
            <a:xfrm>
              <a:off x="718150" y="4009722"/>
              <a:ext cx="602285" cy="602589"/>
            </a:xfrm>
            <a:custGeom>
              <a:avLst/>
              <a:gdLst/>
              <a:ahLst/>
              <a:cxnLst/>
              <a:rect l="l" t="t" r="r" b="b"/>
              <a:pathLst>
                <a:path w="65448" h="65481" extrusionOk="0">
                  <a:moveTo>
                    <a:pt x="32724" y="0"/>
                  </a:moveTo>
                  <a:lnTo>
                    <a:pt x="65448" y="32724"/>
                  </a:lnTo>
                  <a:lnTo>
                    <a:pt x="65448" y="65481"/>
                  </a:lnTo>
                  <a:lnTo>
                    <a:pt x="32724" y="65481"/>
                  </a:lnTo>
                  <a:lnTo>
                    <a:pt x="1" y="32724"/>
                  </a:lnTo>
                  <a:lnTo>
                    <a:pt x="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2" name="Google Shape;932;p52"/>
            <p:cNvSpPr/>
            <p:nvPr/>
          </p:nvSpPr>
          <p:spPr>
            <a:xfrm>
              <a:off x="1320403" y="3407467"/>
              <a:ext cx="602589" cy="602285"/>
            </a:xfrm>
            <a:custGeom>
              <a:avLst/>
              <a:gdLst/>
              <a:ahLst/>
              <a:cxnLst/>
              <a:rect l="l" t="t" r="r" b="b"/>
              <a:pathLst>
                <a:path w="65481" h="65448" extrusionOk="0">
                  <a:moveTo>
                    <a:pt x="32724" y="1"/>
                  </a:moveTo>
                  <a:lnTo>
                    <a:pt x="65481" y="32724"/>
                  </a:lnTo>
                  <a:lnTo>
                    <a:pt x="65481" y="65447"/>
                  </a:lnTo>
                  <a:lnTo>
                    <a:pt x="32724" y="65447"/>
                  </a:lnTo>
                  <a:lnTo>
                    <a:pt x="1" y="32724"/>
                  </a:ln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3" name="Google Shape;933;p52"/>
            <p:cNvSpPr/>
            <p:nvPr/>
          </p:nvSpPr>
          <p:spPr>
            <a:xfrm>
              <a:off x="1320403" y="4009722"/>
              <a:ext cx="602589" cy="602589"/>
            </a:xfrm>
            <a:custGeom>
              <a:avLst/>
              <a:gdLst/>
              <a:ahLst/>
              <a:cxnLst/>
              <a:rect l="l" t="t" r="r" b="b"/>
              <a:pathLst>
                <a:path w="65481" h="65481" extrusionOk="0">
                  <a:moveTo>
                    <a:pt x="32724" y="0"/>
                  </a:moveTo>
                  <a:lnTo>
                    <a:pt x="65481" y="32724"/>
                  </a:lnTo>
                  <a:lnTo>
                    <a:pt x="65481" y="65481"/>
                  </a:lnTo>
                  <a:lnTo>
                    <a:pt x="32724" y="65481"/>
                  </a:lnTo>
                  <a:lnTo>
                    <a:pt x="1" y="32724"/>
                  </a:lnTo>
                  <a:lnTo>
                    <a:pt x="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34" name="Google Shape;934;p52"/>
          <p:cNvSpPr/>
          <p:nvPr/>
        </p:nvSpPr>
        <p:spPr>
          <a:xfrm>
            <a:off x="6154995" y="1496730"/>
            <a:ext cx="2839400" cy="2715049"/>
          </a:xfrm>
          <a:custGeom>
            <a:avLst/>
            <a:gdLst/>
            <a:ahLst/>
            <a:cxnLst/>
            <a:rect l="l" t="t" r="r" b="b"/>
            <a:pathLst>
              <a:path w="64422" h="65199"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9921" y="56677"/>
                </a:lnTo>
                <a:lnTo>
                  <a:pt x="16203" y="61264"/>
                </a:lnTo>
                <a:lnTo>
                  <a:pt x="28331" y="44580"/>
                </a:lnTo>
                <a:lnTo>
                  <a:pt x="28331" y="65198"/>
                </a:lnTo>
                <a:lnTo>
                  <a:pt x="36106" y="65198"/>
                </a:lnTo>
                <a:lnTo>
                  <a:pt x="36106" y="44580"/>
                </a:lnTo>
                <a:lnTo>
                  <a:pt x="48219" y="61264"/>
                </a:lnTo>
                <a:lnTo>
                  <a:pt x="54532" y="56677"/>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8"/>
        <p:cNvGrpSpPr/>
        <p:nvPr/>
      </p:nvGrpSpPr>
      <p:grpSpPr>
        <a:xfrm>
          <a:off x="0" y="0"/>
          <a:ext cx="0" cy="0"/>
          <a:chOff x="0" y="0"/>
          <a:chExt cx="0" cy="0"/>
        </a:xfrm>
      </p:grpSpPr>
      <p:sp>
        <p:nvSpPr>
          <p:cNvPr id="599" name="Google Shape;599;p39"/>
          <p:cNvSpPr/>
          <p:nvPr/>
        </p:nvSpPr>
        <p:spPr>
          <a:xfrm>
            <a:off x="6013573" y="1368097"/>
            <a:ext cx="1096800" cy="1083000"/>
          </a:xfrm>
          <a:prstGeom prst="roundRect">
            <a:avLst>
              <a:gd name="adj" fmla="val 16667"/>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0" name="Google Shape;600;p39"/>
          <p:cNvSpPr txBox="1">
            <a:spLocks noGrp="1"/>
          </p:cNvSpPr>
          <p:nvPr>
            <p:ph type="title"/>
          </p:nvPr>
        </p:nvSpPr>
        <p:spPr>
          <a:xfrm>
            <a:off x="683550" y="436394"/>
            <a:ext cx="6546600" cy="58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     Наша школа</a:t>
            </a:r>
            <a:endParaRPr/>
          </a:p>
        </p:txBody>
      </p:sp>
      <p:sp>
        <p:nvSpPr>
          <p:cNvPr id="601" name="Google Shape;601;p39"/>
          <p:cNvSpPr txBox="1">
            <a:spLocks noGrp="1"/>
          </p:cNvSpPr>
          <p:nvPr>
            <p:ph type="subTitle" idx="1"/>
          </p:nvPr>
        </p:nvSpPr>
        <p:spPr>
          <a:xfrm>
            <a:off x="720000" y="1350625"/>
            <a:ext cx="3624000" cy="22947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В нашей школе 730 учащихся, 31 класс-комплект. С пятого класса уроки технологии проходят в кабинете, в котором устарело и оборудование и мебель. И тут появляется шанс принять участие в проекте ШКИБ, которым мы непременно воспользовались. </a:t>
            </a:r>
            <a:endParaRPr/>
          </a:p>
        </p:txBody>
      </p:sp>
      <p:sp>
        <p:nvSpPr>
          <p:cNvPr id="602" name="Google Shape;602;p39"/>
          <p:cNvSpPr/>
          <p:nvPr/>
        </p:nvSpPr>
        <p:spPr>
          <a:xfrm rot="10800000">
            <a:off x="6020550" y="3574364"/>
            <a:ext cx="2173200" cy="1004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39"/>
          <p:cNvSpPr/>
          <p:nvPr/>
        </p:nvSpPr>
        <p:spPr>
          <a:xfrm rot="5400000">
            <a:off x="4929913" y="1350513"/>
            <a:ext cx="1073700" cy="1074300"/>
          </a:xfrm>
          <a:prstGeom prst="round2DiagRect">
            <a:avLst>
              <a:gd name="adj1" fmla="val 44456"/>
              <a:gd name="adj2" fmla="val 0"/>
            </a:avLst>
          </a:prstGeom>
          <a:solidFill>
            <a:srgbClr val="FFA0A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39"/>
          <p:cNvSpPr/>
          <p:nvPr/>
        </p:nvSpPr>
        <p:spPr>
          <a:xfrm>
            <a:off x="6020550" y="2491467"/>
            <a:ext cx="1082848" cy="1082880"/>
          </a:xfrm>
          <a:custGeom>
            <a:avLst/>
            <a:gdLst/>
            <a:ahLst/>
            <a:cxnLst/>
            <a:rect l="l" t="t" r="r" b="b"/>
            <a:pathLst>
              <a:path w="33491" h="33492" extrusionOk="0">
                <a:moveTo>
                  <a:pt x="16846" y="67"/>
                </a:moveTo>
                <a:cubicBezTo>
                  <a:pt x="26052" y="134"/>
                  <a:pt x="33491" y="7639"/>
                  <a:pt x="33424" y="16846"/>
                </a:cubicBezTo>
                <a:cubicBezTo>
                  <a:pt x="33357" y="26053"/>
                  <a:pt x="25852" y="33491"/>
                  <a:pt x="16645" y="33424"/>
                </a:cubicBezTo>
                <a:cubicBezTo>
                  <a:pt x="7439" y="33358"/>
                  <a:pt x="0" y="25852"/>
                  <a:pt x="67" y="16646"/>
                </a:cubicBezTo>
                <a:cubicBezTo>
                  <a:pt x="134" y="7439"/>
                  <a:pt x="7639" y="1"/>
                  <a:pt x="16846" y="67"/>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39"/>
          <p:cNvSpPr/>
          <p:nvPr/>
        </p:nvSpPr>
        <p:spPr>
          <a:xfrm>
            <a:off x="5062907" y="3614720"/>
            <a:ext cx="908738" cy="941696"/>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6" name="Google Shape;606;p39"/>
          <p:cNvGrpSpPr/>
          <p:nvPr/>
        </p:nvGrpSpPr>
        <p:grpSpPr>
          <a:xfrm rot="5400000">
            <a:off x="5313135" y="2211218"/>
            <a:ext cx="906639" cy="1578769"/>
            <a:chOff x="5014025" y="474000"/>
            <a:chExt cx="1204676" cy="2097753"/>
          </a:xfrm>
        </p:grpSpPr>
        <p:sp>
          <p:nvSpPr>
            <p:cNvPr id="607" name="Google Shape;607;p39"/>
            <p:cNvSpPr/>
            <p:nvPr/>
          </p:nvSpPr>
          <p:spPr>
            <a:xfrm>
              <a:off x="5014025" y="474000"/>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39"/>
            <p:cNvSpPr/>
            <p:nvPr/>
          </p:nvSpPr>
          <p:spPr>
            <a:xfrm>
              <a:off x="5014025" y="1132913"/>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39"/>
            <p:cNvSpPr/>
            <p:nvPr/>
          </p:nvSpPr>
          <p:spPr>
            <a:xfrm>
              <a:off x="5014025" y="1791825"/>
              <a:ext cx="1204676" cy="779928"/>
            </a:xfrm>
            <a:custGeom>
              <a:avLst/>
              <a:gdLst/>
              <a:ahLst/>
              <a:cxnLst/>
              <a:rect l="l" t="t" r="r" b="b"/>
              <a:pathLst>
                <a:path w="19360" h="12534" extrusionOk="0">
                  <a:moveTo>
                    <a:pt x="2846" y="12533"/>
                  </a:moveTo>
                  <a:lnTo>
                    <a:pt x="1" y="9672"/>
                  </a:lnTo>
                  <a:lnTo>
                    <a:pt x="9672" y="1"/>
                  </a:lnTo>
                  <a:lnTo>
                    <a:pt x="19360" y="9672"/>
                  </a:lnTo>
                  <a:lnTo>
                    <a:pt x="16499" y="12533"/>
                  </a:lnTo>
                  <a:lnTo>
                    <a:pt x="9672" y="5707"/>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10" name="Google Shape;610;p39"/>
          <p:cNvGrpSpPr/>
          <p:nvPr/>
        </p:nvGrpSpPr>
        <p:grpSpPr>
          <a:xfrm>
            <a:off x="7230162" y="1385541"/>
            <a:ext cx="834023" cy="2502073"/>
            <a:chOff x="7230162" y="1314552"/>
            <a:chExt cx="834023" cy="2502073"/>
          </a:xfrm>
        </p:grpSpPr>
        <p:sp>
          <p:nvSpPr>
            <p:cNvPr id="611" name="Google Shape;611;p39"/>
            <p:cNvSpPr/>
            <p:nvPr/>
          </p:nvSpPr>
          <p:spPr>
            <a:xfrm>
              <a:off x="7230162" y="298260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39"/>
            <p:cNvSpPr/>
            <p:nvPr/>
          </p:nvSpPr>
          <p:spPr>
            <a:xfrm>
              <a:off x="7230162" y="2148577"/>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39"/>
            <p:cNvSpPr/>
            <p:nvPr/>
          </p:nvSpPr>
          <p:spPr>
            <a:xfrm>
              <a:off x="7230162" y="131455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7"/>
        <p:cNvGrpSpPr/>
        <p:nvPr/>
      </p:nvGrpSpPr>
      <p:grpSpPr>
        <a:xfrm>
          <a:off x="0" y="0"/>
          <a:ext cx="0" cy="0"/>
          <a:chOff x="0" y="0"/>
          <a:chExt cx="0" cy="0"/>
        </a:xfrm>
      </p:grpSpPr>
      <p:sp>
        <p:nvSpPr>
          <p:cNvPr id="618" name="Google Shape;618;p40"/>
          <p:cNvSpPr/>
          <p:nvPr/>
        </p:nvSpPr>
        <p:spPr>
          <a:xfrm>
            <a:off x="6127025" y="914410"/>
            <a:ext cx="1642830" cy="1702429"/>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0"/>
          <p:cNvSpPr txBox="1">
            <a:spLocks noGrp="1"/>
          </p:cNvSpPr>
          <p:nvPr>
            <p:ph type="title"/>
          </p:nvPr>
        </p:nvSpPr>
        <p:spPr>
          <a:xfrm>
            <a:off x="1933420" y="1437600"/>
            <a:ext cx="5046300" cy="1426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ЦЕЛЬ</a:t>
            </a:r>
            <a:endParaRPr/>
          </a:p>
        </p:txBody>
      </p:sp>
      <p:sp>
        <p:nvSpPr>
          <p:cNvPr id="620" name="Google Shape;620;p40"/>
          <p:cNvSpPr txBox="1">
            <a:spLocks noGrp="1"/>
          </p:cNvSpPr>
          <p:nvPr>
            <p:ph type="subTitle" idx="1"/>
          </p:nvPr>
        </p:nvSpPr>
        <p:spPr>
          <a:xfrm>
            <a:off x="2219925" y="3503775"/>
            <a:ext cx="4476600" cy="961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Разработать проект нового кабинета технологии, в котором дети смогут учиться вышивать и готовить.</a:t>
            </a:r>
            <a:endParaRPr/>
          </a:p>
        </p:txBody>
      </p:sp>
      <p:grpSp>
        <p:nvGrpSpPr>
          <p:cNvPr id="621" name="Google Shape;621;p40"/>
          <p:cNvGrpSpPr/>
          <p:nvPr/>
        </p:nvGrpSpPr>
        <p:grpSpPr>
          <a:xfrm>
            <a:off x="1588724" y="1400676"/>
            <a:ext cx="5738986" cy="1883291"/>
            <a:chOff x="1707232" y="1248276"/>
            <a:chExt cx="5738986" cy="1883291"/>
          </a:xfrm>
        </p:grpSpPr>
        <p:sp>
          <p:nvSpPr>
            <p:cNvPr id="622" name="Google Shape;622;p40"/>
            <p:cNvSpPr/>
            <p:nvPr/>
          </p:nvSpPr>
          <p:spPr>
            <a:xfrm rot="10800000">
              <a:off x="1707232" y="1248276"/>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0"/>
            <p:cNvSpPr/>
            <p:nvPr/>
          </p:nvSpPr>
          <p:spPr>
            <a:xfrm>
              <a:off x="6727032" y="2413101"/>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24" name="Google Shape;624;p40"/>
          <p:cNvGrpSpPr/>
          <p:nvPr/>
        </p:nvGrpSpPr>
        <p:grpSpPr>
          <a:xfrm>
            <a:off x="726462" y="853700"/>
            <a:ext cx="590039" cy="3409235"/>
            <a:chOff x="1296511" y="8084488"/>
            <a:chExt cx="590039" cy="3409235"/>
          </a:xfrm>
        </p:grpSpPr>
        <p:sp>
          <p:nvSpPr>
            <p:cNvPr id="625" name="Google Shape;625;p40"/>
            <p:cNvSpPr/>
            <p:nvPr/>
          </p:nvSpPr>
          <p:spPr>
            <a:xfrm>
              <a:off x="1296511" y="8084488"/>
              <a:ext cx="333942" cy="3409235"/>
            </a:xfrm>
            <a:custGeom>
              <a:avLst/>
              <a:gdLst/>
              <a:ahLst/>
              <a:cxnLst/>
              <a:rect l="l" t="t" r="r" b="b"/>
              <a:pathLst>
                <a:path w="35226" h="208484" extrusionOk="0">
                  <a:moveTo>
                    <a:pt x="0" y="1"/>
                  </a:moveTo>
                  <a:lnTo>
                    <a:pt x="35225" y="1"/>
                  </a:lnTo>
                  <a:lnTo>
                    <a:pt x="35225" y="208483"/>
                  </a:lnTo>
                  <a:lnTo>
                    <a:pt x="0" y="20848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0"/>
            <p:cNvSpPr/>
            <p:nvPr/>
          </p:nvSpPr>
          <p:spPr>
            <a:xfrm>
              <a:off x="1373650" y="10673925"/>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0"/>
            <p:cNvSpPr/>
            <p:nvPr/>
          </p:nvSpPr>
          <p:spPr>
            <a:xfrm>
              <a:off x="1373650" y="9889200"/>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0"/>
            <p:cNvSpPr/>
            <p:nvPr/>
          </p:nvSpPr>
          <p:spPr>
            <a:xfrm>
              <a:off x="1373650" y="9105300"/>
              <a:ext cx="512900" cy="513725"/>
            </a:xfrm>
            <a:custGeom>
              <a:avLst/>
              <a:gdLst/>
              <a:ahLst/>
              <a:cxnLst/>
              <a:rect l="l" t="t" r="r" b="b"/>
              <a:pathLst>
                <a:path w="20516" h="20549" extrusionOk="0">
                  <a:moveTo>
                    <a:pt x="10275" y="0"/>
                  </a:moveTo>
                  <a:lnTo>
                    <a:pt x="20515" y="20548"/>
                  </a:lnTo>
                  <a:lnTo>
                    <a:pt x="1" y="20548"/>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0"/>
            <p:cNvSpPr/>
            <p:nvPr/>
          </p:nvSpPr>
          <p:spPr>
            <a:xfrm>
              <a:off x="1373650" y="8321400"/>
              <a:ext cx="512900" cy="512900"/>
            </a:xfrm>
            <a:custGeom>
              <a:avLst/>
              <a:gdLst/>
              <a:ahLst/>
              <a:cxnLst/>
              <a:rect l="l" t="t" r="r" b="b"/>
              <a:pathLst>
                <a:path w="20516" h="20516" extrusionOk="0">
                  <a:moveTo>
                    <a:pt x="10275" y="0"/>
                  </a:moveTo>
                  <a:lnTo>
                    <a:pt x="20515" y="20515"/>
                  </a:lnTo>
                  <a:lnTo>
                    <a:pt x="1" y="20515"/>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33"/>
        <p:cNvGrpSpPr/>
        <p:nvPr/>
      </p:nvGrpSpPr>
      <p:grpSpPr>
        <a:xfrm>
          <a:off x="0" y="0"/>
          <a:ext cx="0" cy="0"/>
          <a:chOff x="0" y="0"/>
          <a:chExt cx="0" cy="0"/>
        </a:xfrm>
      </p:grpSpPr>
      <p:sp>
        <p:nvSpPr>
          <p:cNvPr id="634" name="Google Shape;634;p41"/>
          <p:cNvSpPr/>
          <p:nvPr/>
        </p:nvSpPr>
        <p:spPr>
          <a:xfrm rot="10800000" flipH="1">
            <a:off x="6847251" y="3814118"/>
            <a:ext cx="1355215" cy="754757"/>
          </a:xfrm>
          <a:custGeom>
            <a:avLst/>
            <a:gdLst/>
            <a:ahLst/>
            <a:cxnLst/>
            <a:rect l="l" t="t" r="r" b="b"/>
            <a:pathLst>
              <a:path w="110675" h="61638" extrusionOk="0">
                <a:moveTo>
                  <a:pt x="66304" y="0"/>
                </a:moveTo>
                <a:lnTo>
                  <a:pt x="66304" y="360"/>
                </a:lnTo>
                <a:lnTo>
                  <a:pt x="110070" y="360"/>
                </a:lnTo>
                <a:lnTo>
                  <a:pt x="63871" y="46559"/>
                </a:lnTo>
                <a:lnTo>
                  <a:pt x="39360" y="22034"/>
                </a:lnTo>
                <a:lnTo>
                  <a:pt x="1" y="61393"/>
                </a:lnTo>
                <a:lnTo>
                  <a:pt x="260" y="61638"/>
                </a:lnTo>
                <a:lnTo>
                  <a:pt x="39360" y="22538"/>
                </a:lnTo>
                <a:lnTo>
                  <a:pt x="63871" y="47063"/>
                </a:lnTo>
                <a:lnTo>
                  <a:pt x="110315" y="634"/>
                </a:lnTo>
                <a:lnTo>
                  <a:pt x="110315" y="44385"/>
                </a:lnTo>
                <a:lnTo>
                  <a:pt x="110675" y="44385"/>
                </a:lnTo>
                <a:lnTo>
                  <a:pt x="110675" y="0"/>
                </a:lnTo>
                <a:close/>
              </a:path>
            </a:pathLst>
          </a:custGeom>
          <a:solidFill>
            <a:schemeClr val="lt2"/>
          </a:solidFill>
          <a:ln w="28575" cap="flat" cmpd="sng">
            <a:solidFill>
              <a:schemeClr val="lt2"/>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1"/>
          <p:cNvSpPr txBox="1">
            <a:spLocks noGrp="1"/>
          </p:cNvSpPr>
          <p:nvPr>
            <p:ph type="body" idx="1"/>
          </p:nvPr>
        </p:nvSpPr>
        <p:spPr>
          <a:xfrm>
            <a:off x="3573500" y="998100"/>
            <a:ext cx="4436700" cy="1998000"/>
          </a:xfrm>
          <a:prstGeom prst="rect">
            <a:avLst/>
          </a:prstGeom>
        </p:spPr>
        <p:txBody>
          <a:bodyPr spcFirstLastPara="1" wrap="square" lIns="0" tIns="91425" rIns="182875" bIns="91425" anchor="t" anchorCtr="0">
            <a:noAutofit/>
          </a:bodyPr>
          <a:lstStyle/>
          <a:p>
            <a:pPr marL="0" lvl="0" indent="0" algn="just" rtl="0">
              <a:spcBef>
                <a:spcPts val="0"/>
              </a:spcBef>
              <a:spcAft>
                <a:spcPts val="0"/>
              </a:spcAft>
              <a:buNone/>
            </a:pPr>
            <a:r>
              <a:rPr lang="en"/>
              <a:t>Актуальность этого проекта заключается, прежде всего, в нашей любви к творчеству и труду. Мы любим готовить, совершенствовать свои навыки и вместе с учителями придумывать рецепты и новые блюда. Мы также хотим научится шить и пробовать разные техники вышивания, но у нас устарелые модели швейный машин, которые практически не работают.</a:t>
            </a:r>
            <a:endParaRPr>
              <a:solidFill>
                <a:schemeClr val="lt1"/>
              </a:solidFill>
            </a:endParaRPr>
          </a:p>
        </p:txBody>
      </p:sp>
      <p:sp>
        <p:nvSpPr>
          <p:cNvPr id="636" name="Google Shape;636;p41"/>
          <p:cNvSpPr txBox="1">
            <a:spLocks noGrp="1"/>
          </p:cNvSpPr>
          <p:nvPr>
            <p:ph type="title"/>
          </p:nvPr>
        </p:nvSpPr>
        <p:spPr>
          <a:xfrm>
            <a:off x="430575" y="913032"/>
            <a:ext cx="2984400" cy="168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Актуальность:</a:t>
            </a:r>
            <a:endParaRPr/>
          </a:p>
        </p:txBody>
      </p:sp>
      <p:sp>
        <p:nvSpPr>
          <p:cNvPr id="637" name="Google Shape;637;p41"/>
          <p:cNvSpPr/>
          <p:nvPr/>
        </p:nvSpPr>
        <p:spPr>
          <a:xfrm>
            <a:off x="1833125" y="3797675"/>
            <a:ext cx="4876650" cy="771200"/>
          </a:xfrm>
          <a:custGeom>
            <a:avLst/>
            <a:gdLst/>
            <a:ahLst/>
            <a:cxnLst/>
            <a:rect l="l" t="t" r="r" b="b"/>
            <a:pathLst>
              <a:path w="195066" h="30848" extrusionOk="0">
                <a:moveTo>
                  <a:pt x="195065" y="15424"/>
                </a:moveTo>
                <a:cubicBezTo>
                  <a:pt x="195065" y="11334"/>
                  <a:pt x="193438" y="7417"/>
                  <a:pt x="190543" y="4508"/>
                </a:cubicBezTo>
                <a:cubicBezTo>
                  <a:pt x="187649" y="1614"/>
                  <a:pt x="183731" y="1"/>
                  <a:pt x="179641" y="1"/>
                </a:cubicBezTo>
                <a:lnTo>
                  <a:pt x="0" y="1"/>
                </a:lnTo>
                <a:lnTo>
                  <a:pt x="0" y="30848"/>
                </a:lnTo>
                <a:lnTo>
                  <a:pt x="179641" y="30848"/>
                </a:lnTo>
                <a:cubicBezTo>
                  <a:pt x="183731" y="30848"/>
                  <a:pt x="187649" y="29235"/>
                  <a:pt x="190543" y="26326"/>
                </a:cubicBezTo>
                <a:cubicBezTo>
                  <a:pt x="193438" y="23431"/>
                  <a:pt x="195065" y="19514"/>
                  <a:pt x="195065" y="1542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8" name="Google Shape;638;p41"/>
          <p:cNvGrpSpPr/>
          <p:nvPr/>
        </p:nvGrpSpPr>
        <p:grpSpPr>
          <a:xfrm rot="5400000">
            <a:off x="3908278" y="3093747"/>
            <a:ext cx="726351" cy="2179055"/>
            <a:chOff x="7230162" y="1314552"/>
            <a:chExt cx="834023" cy="2502073"/>
          </a:xfrm>
        </p:grpSpPr>
        <p:sp>
          <p:nvSpPr>
            <p:cNvPr id="639" name="Google Shape;639;p41"/>
            <p:cNvSpPr/>
            <p:nvPr/>
          </p:nvSpPr>
          <p:spPr>
            <a:xfrm>
              <a:off x="7230162" y="298260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1"/>
            <p:cNvSpPr/>
            <p:nvPr/>
          </p:nvSpPr>
          <p:spPr>
            <a:xfrm>
              <a:off x="7230162" y="2148577"/>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1"/>
            <p:cNvSpPr/>
            <p:nvPr/>
          </p:nvSpPr>
          <p:spPr>
            <a:xfrm>
              <a:off x="7230162" y="1314552"/>
              <a:ext cx="834023" cy="834023"/>
            </a:xfrm>
            <a:custGeom>
              <a:avLst/>
              <a:gdLst/>
              <a:ahLst/>
              <a:cxnLst/>
              <a:rect l="l" t="t" r="r" b="b"/>
              <a:pathLst>
                <a:path w="82393" h="82393" extrusionOk="0">
                  <a:moveTo>
                    <a:pt x="41197" y="6305"/>
                  </a:moveTo>
                  <a:cubicBezTo>
                    <a:pt x="43765" y="24318"/>
                    <a:pt x="58076" y="38628"/>
                    <a:pt x="76088" y="41197"/>
                  </a:cubicBezTo>
                  <a:cubicBezTo>
                    <a:pt x="58076" y="43798"/>
                    <a:pt x="43765" y="58075"/>
                    <a:pt x="41197" y="76088"/>
                  </a:cubicBezTo>
                  <a:cubicBezTo>
                    <a:pt x="38595" y="58075"/>
                    <a:pt x="24318" y="43798"/>
                    <a:pt x="6305" y="41197"/>
                  </a:cubicBezTo>
                  <a:cubicBezTo>
                    <a:pt x="24318" y="38628"/>
                    <a:pt x="38595" y="24318"/>
                    <a:pt x="41197" y="6305"/>
                  </a:cubicBezTo>
                  <a:close/>
                  <a:moveTo>
                    <a:pt x="41197" y="0"/>
                  </a:moveTo>
                  <a:cubicBezTo>
                    <a:pt x="40930" y="0"/>
                    <a:pt x="40763" y="167"/>
                    <a:pt x="40763" y="434"/>
                  </a:cubicBezTo>
                  <a:cubicBezTo>
                    <a:pt x="40763" y="22683"/>
                    <a:pt x="22684" y="40796"/>
                    <a:pt x="401" y="40796"/>
                  </a:cubicBezTo>
                  <a:cubicBezTo>
                    <a:pt x="168" y="40796"/>
                    <a:pt x="1" y="40963"/>
                    <a:pt x="1" y="41197"/>
                  </a:cubicBezTo>
                  <a:cubicBezTo>
                    <a:pt x="1" y="41463"/>
                    <a:pt x="168" y="41630"/>
                    <a:pt x="401" y="41630"/>
                  </a:cubicBezTo>
                  <a:cubicBezTo>
                    <a:pt x="22684" y="41630"/>
                    <a:pt x="40763" y="59710"/>
                    <a:pt x="40763" y="81992"/>
                  </a:cubicBezTo>
                  <a:cubicBezTo>
                    <a:pt x="40763" y="82226"/>
                    <a:pt x="40930" y="82393"/>
                    <a:pt x="41197" y="82393"/>
                  </a:cubicBezTo>
                  <a:cubicBezTo>
                    <a:pt x="41397" y="82393"/>
                    <a:pt x="41597" y="82193"/>
                    <a:pt x="41597" y="81992"/>
                  </a:cubicBezTo>
                  <a:cubicBezTo>
                    <a:pt x="41597" y="59710"/>
                    <a:pt x="59710" y="41630"/>
                    <a:pt x="81959" y="41630"/>
                  </a:cubicBezTo>
                  <a:cubicBezTo>
                    <a:pt x="82226" y="41630"/>
                    <a:pt x="82393" y="41463"/>
                    <a:pt x="82393" y="41197"/>
                  </a:cubicBezTo>
                  <a:cubicBezTo>
                    <a:pt x="82393" y="40963"/>
                    <a:pt x="82226" y="40796"/>
                    <a:pt x="81959" y="40796"/>
                  </a:cubicBezTo>
                  <a:cubicBezTo>
                    <a:pt x="59710" y="40796"/>
                    <a:pt x="41597" y="22683"/>
                    <a:pt x="41597" y="434"/>
                  </a:cubicBezTo>
                  <a:cubicBezTo>
                    <a:pt x="41597" y="167"/>
                    <a:pt x="41430" y="0"/>
                    <a:pt x="41197"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42" name="Google Shape;642;p41"/>
          <p:cNvSpPr/>
          <p:nvPr/>
        </p:nvSpPr>
        <p:spPr>
          <a:xfrm>
            <a:off x="720006" y="3797706"/>
            <a:ext cx="761951" cy="771141"/>
          </a:xfrm>
          <a:custGeom>
            <a:avLst/>
            <a:gdLst/>
            <a:ahLst/>
            <a:cxnLst/>
            <a:rect l="l" t="t" r="r" b="b"/>
            <a:pathLst>
              <a:path w="64422" h="65199"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9921" y="56677"/>
                </a:lnTo>
                <a:lnTo>
                  <a:pt x="16203" y="61264"/>
                </a:lnTo>
                <a:lnTo>
                  <a:pt x="28331" y="44580"/>
                </a:lnTo>
                <a:lnTo>
                  <a:pt x="28331" y="65198"/>
                </a:lnTo>
                <a:lnTo>
                  <a:pt x="36106" y="65198"/>
                </a:lnTo>
                <a:lnTo>
                  <a:pt x="36106" y="44580"/>
                </a:lnTo>
                <a:lnTo>
                  <a:pt x="48219" y="61264"/>
                </a:lnTo>
                <a:lnTo>
                  <a:pt x="54532" y="56677"/>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3" name="Google Shape;643;p41"/>
          <p:cNvGrpSpPr/>
          <p:nvPr/>
        </p:nvGrpSpPr>
        <p:grpSpPr>
          <a:xfrm rot="5400000">
            <a:off x="1585421" y="265351"/>
            <a:ext cx="515517" cy="2978648"/>
            <a:chOff x="1296511" y="8084488"/>
            <a:chExt cx="590039" cy="3409235"/>
          </a:xfrm>
        </p:grpSpPr>
        <p:sp>
          <p:nvSpPr>
            <p:cNvPr id="644" name="Google Shape;644;p41"/>
            <p:cNvSpPr/>
            <p:nvPr/>
          </p:nvSpPr>
          <p:spPr>
            <a:xfrm>
              <a:off x="1296511" y="8084488"/>
              <a:ext cx="333942" cy="3409235"/>
            </a:xfrm>
            <a:custGeom>
              <a:avLst/>
              <a:gdLst/>
              <a:ahLst/>
              <a:cxnLst/>
              <a:rect l="l" t="t" r="r" b="b"/>
              <a:pathLst>
                <a:path w="35226" h="208484" extrusionOk="0">
                  <a:moveTo>
                    <a:pt x="0" y="1"/>
                  </a:moveTo>
                  <a:lnTo>
                    <a:pt x="35225" y="1"/>
                  </a:lnTo>
                  <a:lnTo>
                    <a:pt x="35225" y="208483"/>
                  </a:lnTo>
                  <a:lnTo>
                    <a:pt x="0" y="208483"/>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1"/>
            <p:cNvSpPr/>
            <p:nvPr/>
          </p:nvSpPr>
          <p:spPr>
            <a:xfrm>
              <a:off x="1373650" y="10673925"/>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1"/>
            <p:cNvSpPr/>
            <p:nvPr/>
          </p:nvSpPr>
          <p:spPr>
            <a:xfrm>
              <a:off x="1373650" y="98892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1"/>
            <p:cNvSpPr/>
            <p:nvPr/>
          </p:nvSpPr>
          <p:spPr>
            <a:xfrm>
              <a:off x="1373650" y="9105300"/>
              <a:ext cx="512900" cy="513725"/>
            </a:xfrm>
            <a:custGeom>
              <a:avLst/>
              <a:gdLst/>
              <a:ahLst/>
              <a:cxnLst/>
              <a:rect l="l" t="t" r="r" b="b"/>
              <a:pathLst>
                <a:path w="20516" h="20549" extrusionOk="0">
                  <a:moveTo>
                    <a:pt x="10275" y="0"/>
                  </a:moveTo>
                  <a:lnTo>
                    <a:pt x="20515" y="20548"/>
                  </a:lnTo>
                  <a:lnTo>
                    <a:pt x="1" y="20548"/>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1"/>
            <p:cNvSpPr/>
            <p:nvPr/>
          </p:nvSpPr>
          <p:spPr>
            <a:xfrm>
              <a:off x="1373650" y="8321400"/>
              <a:ext cx="512900" cy="512900"/>
            </a:xfrm>
            <a:custGeom>
              <a:avLst/>
              <a:gdLst/>
              <a:ahLst/>
              <a:cxnLst/>
              <a:rect l="l" t="t" r="r" b="b"/>
              <a:pathLst>
                <a:path w="20516" h="20516" extrusionOk="0">
                  <a:moveTo>
                    <a:pt x="10275" y="0"/>
                  </a:moveTo>
                  <a:lnTo>
                    <a:pt x="20515" y="20515"/>
                  </a:lnTo>
                  <a:lnTo>
                    <a:pt x="1" y="20515"/>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49" name="Google Shape;649;p41"/>
          <p:cNvGrpSpPr/>
          <p:nvPr/>
        </p:nvGrpSpPr>
        <p:grpSpPr>
          <a:xfrm>
            <a:off x="1206672" y="2426858"/>
            <a:ext cx="1432209" cy="668357"/>
            <a:chOff x="3781975" y="3965800"/>
            <a:chExt cx="1014600" cy="473475"/>
          </a:xfrm>
        </p:grpSpPr>
        <p:sp>
          <p:nvSpPr>
            <p:cNvPr id="650" name="Google Shape;650;p41"/>
            <p:cNvSpPr/>
            <p:nvPr/>
          </p:nvSpPr>
          <p:spPr>
            <a:xfrm>
              <a:off x="4147400" y="4060850"/>
              <a:ext cx="283375" cy="283375"/>
            </a:xfrm>
            <a:custGeom>
              <a:avLst/>
              <a:gdLst/>
              <a:ahLst/>
              <a:cxnLst/>
              <a:rect l="l" t="t" r="r" b="b"/>
              <a:pathLst>
                <a:path w="11335" h="11335" extrusionOk="0">
                  <a:moveTo>
                    <a:pt x="5675" y="1"/>
                  </a:moveTo>
                  <a:lnTo>
                    <a:pt x="5963" y="1239"/>
                  </a:lnTo>
                  <a:lnTo>
                    <a:pt x="6410" y="44"/>
                  </a:lnTo>
                  <a:lnTo>
                    <a:pt x="6539" y="1311"/>
                  </a:lnTo>
                  <a:lnTo>
                    <a:pt x="7130" y="203"/>
                  </a:lnTo>
                  <a:lnTo>
                    <a:pt x="7101" y="1470"/>
                  </a:lnTo>
                  <a:lnTo>
                    <a:pt x="7835" y="433"/>
                  </a:lnTo>
                  <a:lnTo>
                    <a:pt x="7634" y="1686"/>
                  </a:lnTo>
                  <a:lnTo>
                    <a:pt x="8498" y="764"/>
                  </a:lnTo>
                  <a:lnTo>
                    <a:pt x="8138" y="1974"/>
                  </a:lnTo>
                  <a:lnTo>
                    <a:pt x="9117" y="1167"/>
                  </a:lnTo>
                  <a:lnTo>
                    <a:pt x="8599" y="2334"/>
                  </a:lnTo>
                  <a:lnTo>
                    <a:pt x="9679" y="1671"/>
                  </a:lnTo>
                  <a:lnTo>
                    <a:pt x="9002" y="2737"/>
                  </a:lnTo>
                  <a:lnTo>
                    <a:pt x="10154" y="2204"/>
                  </a:lnTo>
                  <a:lnTo>
                    <a:pt x="9362" y="3198"/>
                  </a:lnTo>
                  <a:lnTo>
                    <a:pt x="10571" y="2838"/>
                  </a:lnTo>
                  <a:lnTo>
                    <a:pt x="9650" y="3702"/>
                  </a:lnTo>
                  <a:lnTo>
                    <a:pt x="10903" y="3515"/>
                  </a:lnTo>
                  <a:lnTo>
                    <a:pt x="9866" y="4249"/>
                  </a:lnTo>
                  <a:lnTo>
                    <a:pt x="11148" y="4206"/>
                  </a:lnTo>
                  <a:lnTo>
                    <a:pt x="10010" y="4811"/>
                  </a:lnTo>
                  <a:lnTo>
                    <a:pt x="11292" y="4926"/>
                  </a:lnTo>
                  <a:lnTo>
                    <a:pt x="10111" y="5387"/>
                  </a:lnTo>
                  <a:lnTo>
                    <a:pt x="11335" y="5675"/>
                  </a:lnTo>
                  <a:lnTo>
                    <a:pt x="10111" y="5963"/>
                  </a:lnTo>
                  <a:lnTo>
                    <a:pt x="11292" y="6409"/>
                  </a:lnTo>
                  <a:lnTo>
                    <a:pt x="10010" y="6525"/>
                  </a:lnTo>
                  <a:lnTo>
                    <a:pt x="11148" y="7129"/>
                  </a:lnTo>
                  <a:lnTo>
                    <a:pt x="9866" y="7086"/>
                  </a:lnTo>
                  <a:lnTo>
                    <a:pt x="10903" y="7835"/>
                  </a:lnTo>
                  <a:lnTo>
                    <a:pt x="9650" y="7634"/>
                  </a:lnTo>
                  <a:lnTo>
                    <a:pt x="10571" y="8498"/>
                  </a:lnTo>
                  <a:lnTo>
                    <a:pt x="9362" y="8138"/>
                  </a:lnTo>
                  <a:lnTo>
                    <a:pt x="10154" y="9131"/>
                  </a:lnTo>
                  <a:lnTo>
                    <a:pt x="9002" y="8598"/>
                  </a:lnTo>
                  <a:lnTo>
                    <a:pt x="9679" y="9664"/>
                  </a:lnTo>
                  <a:lnTo>
                    <a:pt x="8599" y="9002"/>
                  </a:lnTo>
                  <a:lnTo>
                    <a:pt x="9117" y="10168"/>
                  </a:lnTo>
                  <a:lnTo>
                    <a:pt x="8138" y="9362"/>
                  </a:lnTo>
                  <a:lnTo>
                    <a:pt x="8498" y="10571"/>
                  </a:lnTo>
                  <a:lnTo>
                    <a:pt x="7634" y="9650"/>
                  </a:lnTo>
                  <a:lnTo>
                    <a:pt x="7835" y="10903"/>
                  </a:lnTo>
                  <a:lnTo>
                    <a:pt x="7101" y="9866"/>
                  </a:lnTo>
                  <a:lnTo>
                    <a:pt x="7130" y="11147"/>
                  </a:lnTo>
                  <a:lnTo>
                    <a:pt x="6539" y="10024"/>
                  </a:lnTo>
                  <a:lnTo>
                    <a:pt x="6410" y="11291"/>
                  </a:lnTo>
                  <a:lnTo>
                    <a:pt x="5963" y="10096"/>
                  </a:lnTo>
                  <a:lnTo>
                    <a:pt x="5675" y="11335"/>
                  </a:lnTo>
                  <a:lnTo>
                    <a:pt x="5387" y="10096"/>
                  </a:lnTo>
                  <a:lnTo>
                    <a:pt x="4941" y="11291"/>
                  </a:lnTo>
                  <a:lnTo>
                    <a:pt x="4811" y="10024"/>
                  </a:lnTo>
                  <a:lnTo>
                    <a:pt x="4206" y="11147"/>
                  </a:lnTo>
                  <a:lnTo>
                    <a:pt x="4235" y="9866"/>
                  </a:lnTo>
                  <a:lnTo>
                    <a:pt x="3500" y="10903"/>
                  </a:lnTo>
                  <a:lnTo>
                    <a:pt x="3716" y="9650"/>
                  </a:lnTo>
                  <a:lnTo>
                    <a:pt x="2838" y="10571"/>
                  </a:lnTo>
                  <a:lnTo>
                    <a:pt x="3212" y="9362"/>
                  </a:lnTo>
                  <a:lnTo>
                    <a:pt x="2219" y="10168"/>
                  </a:lnTo>
                  <a:lnTo>
                    <a:pt x="2737" y="9002"/>
                  </a:lnTo>
                  <a:lnTo>
                    <a:pt x="1657" y="9664"/>
                  </a:lnTo>
                  <a:lnTo>
                    <a:pt x="2334" y="8598"/>
                  </a:lnTo>
                  <a:lnTo>
                    <a:pt x="1182" y="9131"/>
                  </a:lnTo>
                  <a:lnTo>
                    <a:pt x="1988" y="8138"/>
                  </a:lnTo>
                  <a:lnTo>
                    <a:pt x="764" y="8498"/>
                  </a:lnTo>
                  <a:lnTo>
                    <a:pt x="1700" y="7634"/>
                  </a:lnTo>
                  <a:lnTo>
                    <a:pt x="433" y="7835"/>
                  </a:lnTo>
                  <a:lnTo>
                    <a:pt x="1470" y="7086"/>
                  </a:lnTo>
                  <a:lnTo>
                    <a:pt x="203" y="7129"/>
                  </a:lnTo>
                  <a:lnTo>
                    <a:pt x="1326" y="6525"/>
                  </a:lnTo>
                  <a:lnTo>
                    <a:pt x="59" y="6409"/>
                  </a:lnTo>
                  <a:lnTo>
                    <a:pt x="1254" y="5963"/>
                  </a:lnTo>
                  <a:lnTo>
                    <a:pt x="1" y="5675"/>
                  </a:lnTo>
                  <a:lnTo>
                    <a:pt x="1254" y="5387"/>
                  </a:lnTo>
                  <a:lnTo>
                    <a:pt x="59" y="4926"/>
                  </a:lnTo>
                  <a:lnTo>
                    <a:pt x="1326" y="4811"/>
                  </a:lnTo>
                  <a:lnTo>
                    <a:pt x="203" y="4206"/>
                  </a:lnTo>
                  <a:lnTo>
                    <a:pt x="1470" y="4249"/>
                  </a:lnTo>
                  <a:lnTo>
                    <a:pt x="433" y="3515"/>
                  </a:lnTo>
                  <a:lnTo>
                    <a:pt x="1700" y="3702"/>
                  </a:lnTo>
                  <a:lnTo>
                    <a:pt x="764" y="2838"/>
                  </a:lnTo>
                  <a:lnTo>
                    <a:pt x="1988" y="3198"/>
                  </a:lnTo>
                  <a:lnTo>
                    <a:pt x="1182" y="2204"/>
                  </a:lnTo>
                  <a:lnTo>
                    <a:pt x="2334" y="2737"/>
                  </a:lnTo>
                  <a:lnTo>
                    <a:pt x="1657" y="1671"/>
                  </a:lnTo>
                  <a:lnTo>
                    <a:pt x="2737" y="2334"/>
                  </a:lnTo>
                  <a:lnTo>
                    <a:pt x="2219" y="1167"/>
                  </a:lnTo>
                  <a:lnTo>
                    <a:pt x="3212" y="1974"/>
                  </a:lnTo>
                  <a:lnTo>
                    <a:pt x="2838" y="764"/>
                  </a:lnTo>
                  <a:lnTo>
                    <a:pt x="3716" y="1686"/>
                  </a:lnTo>
                  <a:lnTo>
                    <a:pt x="3500" y="433"/>
                  </a:lnTo>
                  <a:lnTo>
                    <a:pt x="4235" y="1470"/>
                  </a:lnTo>
                  <a:lnTo>
                    <a:pt x="4206" y="203"/>
                  </a:lnTo>
                  <a:lnTo>
                    <a:pt x="4811" y="1311"/>
                  </a:lnTo>
                  <a:lnTo>
                    <a:pt x="4941" y="44"/>
                  </a:lnTo>
                  <a:lnTo>
                    <a:pt x="5387" y="1239"/>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1" name="Google Shape;651;p41"/>
            <p:cNvSpPr/>
            <p:nvPr/>
          </p:nvSpPr>
          <p:spPr>
            <a:xfrm>
              <a:off x="3781975" y="3965800"/>
              <a:ext cx="1014600" cy="473475"/>
            </a:xfrm>
            <a:custGeom>
              <a:avLst/>
              <a:gdLst/>
              <a:ahLst/>
              <a:cxnLst/>
              <a:rect l="l" t="t" r="r" b="b"/>
              <a:pathLst>
                <a:path w="40584" h="18939" extrusionOk="0">
                  <a:moveTo>
                    <a:pt x="20278" y="1455"/>
                  </a:moveTo>
                  <a:cubicBezTo>
                    <a:pt x="28990" y="1455"/>
                    <a:pt x="36436" y="7634"/>
                    <a:pt x="38481" y="9477"/>
                  </a:cubicBezTo>
                  <a:cubicBezTo>
                    <a:pt x="36465" y="11306"/>
                    <a:pt x="29005" y="17484"/>
                    <a:pt x="20278" y="17484"/>
                  </a:cubicBezTo>
                  <a:cubicBezTo>
                    <a:pt x="11565" y="17484"/>
                    <a:pt x="4105" y="11306"/>
                    <a:pt x="2074" y="9477"/>
                  </a:cubicBezTo>
                  <a:cubicBezTo>
                    <a:pt x="4105" y="7634"/>
                    <a:pt x="11565" y="1455"/>
                    <a:pt x="20278" y="1455"/>
                  </a:cubicBezTo>
                  <a:close/>
                  <a:moveTo>
                    <a:pt x="20292" y="1"/>
                  </a:moveTo>
                  <a:cubicBezTo>
                    <a:pt x="9477" y="1"/>
                    <a:pt x="865" y="8598"/>
                    <a:pt x="505" y="8959"/>
                  </a:cubicBezTo>
                  <a:lnTo>
                    <a:pt x="1" y="9463"/>
                  </a:lnTo>
                  <a:lnTo>
                    <a:pt x="505" y="9967"/>
                  </a:lnTo>
                  <a:cubicBezTo>
                    <a:pt x="865" y="10327"/>
                    <a:pt x="9477" y="18939"/>
                    <a:pt x="20292" y="18939"/>
                  </a:cubicBezTo>
                  <a:cubicBezTo>
                    <a:pt x="31093" y="18939"/>
                    <a:pt x="39719" y="10355"/>
                    <a:pt x="40079" y="9967"/>
                  </a:cubicBezTo>
                  <a:lnTo>
                    <a:pt x="40583" y="9463"/>
                  </a:lnTo>
                  <a:lnTo>
                    <a:pt x="40079" y="8959"/>
                  </a:lnTo>
                  <a:cubicBezTo>
                    <a:pt x="39719" y="8598"/>
                    <a:pt x="31107" y="1"/>
                    <a:pt x="202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52" name="Google Shape;652;p41"/>
          <p:cNvSpPr txBox="1"/>
          <p:nvPr/>
        </p:nvSpPr>
        <p:spPr>
          <a:xfrm>
            <a:off x="3610600" y="1180400"/>
            <a:ext cx="384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Actor"/>
              <a:ea typeface="Actor"/>
              <a:cs typeface="Actor"/>
              <a:sym typeface="Acto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6"/>
        <p:cNvGrpSpPr/>
        <p:nvPr/>
      </p:nvGrpSpPr>
      <p:grpSpPr>
        <a:xfrm>
          <a:off x="0" y="0"/>
          <a:ext cx="0" cy="0"/>
          <a:chOff x="0" y="0"/>
          <a:chExt cx="0" cy="0"/>
        </a:xfrm>
      </p:grpSpPr>
      <p:sp>
        <p:nvSpPr>
          <p:cNvPr id="657" name="Google Shape;657;p42"/>
          <p:cNvSpPr/>
          <p:nvPr/>
        </p:nvSpPr>
        <p:spPr>
          <a:xfrm rot="10800000">
            <a:off x="5007900" y="2026275"/>
            <a:ext cx="2846100" cy="535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8" name="Google Shape;658;p42"/>
          <p:cNvSpPr/>
          <p:nvPr/>
        </p:nvSpPr>
        <p:spPr>
          <a:xfrm rot="5400000">
            <a:off x="7312585" y="1348979"/>
            <a:ext cx="885420" cy="884804"/>
          </a:xfrm>
          <a:custGeom>
            <a:avLst/>
            <a:gdLst/>
            <a:ahLst/>
            <a:cxnLst/>
            <a:rect l="l" t="t" r="r" b="b"/>
            <a:pathLst>
              <a:path w="22983" h="22967" extrusionOk="0">
                <a:moveTo>
                  <a:pt x="576" y="1"/>
                </a:moveTo>
                <a:lnTo>
                  <a:pt x="576" y="1587"/>
                </a:lnTo>
                <a:lnTo>
                  <a:pt x="20261" y="1587"/>
                </a:lnTo>
                <a:lnTo>
                  <a:pt x="0" y="21847"/>
                </a:lnTo>
                <a:lnTo>
                  <a:pt x="1135" y="22967"/>
                </a:lnTo>
                <a:lnTo>
                  <a:pt x="21396" y="2722"/>
                </a:lnTo>
                <a:lnTo>
                  <a:pt x="21396" y="22407"/>
                </a:lnTo>
                <a:lnTo>
                  <a:pt x="22982" y="22407"/>
                </a:lnTo>
                <a:lnTo>
                  <a:pt x="22982" y="1"/>
                </a:lnTo>
                <a:close/>
              </a:path>
            </a:pathLst>
          </a:custGeom>
          <a:solidFill>
            <a:srgbClr val="FFAC2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9" name="Google Shape;659;p42"/>
          <p:cNvSpPr/>
          <p:nvPr/>
        </p:nvSpPr>
        <p:spPr>
          <a:xfrm>
            <a:off x="488865" y="2108689"/>
            <a:ext cx="2151533" cy="2229557"/>
          </a:xfrm>
          <a:custGeom>
            <a:avLst/>
            <a:gdLst/>
            <a:ahLst/>
            <a:cxnLst/>
            <a:rect l="l" t="t" r="r" b="b"/>
            <a:pathLst>
              <a:path w="5505" h="5705" extrusionOk="0">
                <a:moveTo>
                  <a:pt x="2402" y="1"/>
                </a:moveTo>
                <a:lnTo>
                  <a:pt x="2402" y="2303"/>
                </a:lnTo>
                <a:lnTo>
                  <a:pt x="334" y="1068"/>
                </a:lnTo>
                <a:lnTo>
                  <a:pt x="0" y="1669"/>
                </a:lnTo>
                <a:lnTo>
                  <a:pt x="2168" y="2870"/>
                </a:lnTo>
                <a:lnTo>
                  <a:pt x="0" y="4070"/>
                </a:lnTo>
                <a:lnTo>
                  <a:pt x="334" y="4638"/>
                </a:lnTo>
                <a:lnTo>
                  <a:pt x="2402" y="3403"/>
                </a:lnTo>
                <a:lnTo>
                  <a:pt x="2402" y="5705"/>
                </a:lnTo>
                <a:lnTo>
                  <a:pt x="3102" y="5705"/>
                </a:lnTo>
                <a:lnTo>
                  <a:pt x="3102" y="3403"/>
                </a:lnTo>
                <a:lnTo>
                  <a:pt x="5137" y="4638"/>
                </a:lnTo>
                <a:lnTo>
                  <a:pt x="5504" y="4070"/>
                </a:lnTo>
                <a:lnTo>
                  <a:pt x="3303" y="2870"/>
                </a:lnTo>
                <a:lnTo>
                  <a:pt x="5504" y="1669"/>
                </a:lnTo>
                <a:lnTo>
                  <a:pt x="5137" y="1068"/>
                </a:lnTo>
                <a:lnTo>
                  <a:pt x="3102" y="2303"/>
                </a:lnTo>
                <a:lnTo>
                  <a:pt x="310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0" name="Google Shape;660;p42"/>
          <p:cNvSpPr txBox="1">
            <a:spLocks noGrp="1"/>
          </p:cNvSpPr>
          <p:nvPr>
            <p:ph type="title"/>
          </p:nvPr>
        </p:nvSpPr>
        <p:spPr>
          <a:xfrm>
            <a:off x="719200" y="457850"/>
            <a:ext cx="77043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Проблема:</a:t>
            </a:r>
            <a:endParaRPr/>
          </a:p>
        </p:txBody>
      </p:sp>
      <p:sp>
        <p:nvSpPr>
          <p:cNvPr id="661" name="Google Shape;661;p42"/>
          <p:cNvSpPr txBox="1">
            <a:spLocks noGrp="1"/>
          </p:cNvSpPr>
          <p:nvPr>
            <p:ph type="subTitle" idx="3"/>
          </p:nvPr>
        </p:nvSpPr>
        <p:spPr>
          <a:xfrm>
            <a:off x="1252903" y="1500143"/>
            <a:ext cx="2846700" cy="4572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100"/>
              <a:t>Негодность вещей</a:t>
            </a:r>
            <a:endParaRPr sz="2100"/>
          </a:p>
        </p:txBody>
      </p:sp>
      <p:sp>
        <p:nvSpPr>
          <p:cNvPr id="662" name="Google Shape;662;p42"/>
          <p:cNvSpPr txBox="1">
            <a:spLocks noGrp="1"/>
          </p:cNvSpPr>
          <p:nvPr>
            <p:ph type="subTitle" idx="4"/>
          </p:nvPr>
        </p:nvSpPr>
        <p:spPr>
          <a:xfrm>
            <a:off x="4816775" y="2654529"/>
            <a:ext cx="2846700" cy="750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2100"/>
              <a:t>Отсутствие приборов</a:t>
            </a:r>
            <a:endParaRPr sz="2100"/>
          </a:p>
        </p:txBody>
      </p:sp>
      <p:sp>
        <p:nvSpPr>
          <p:cNvPr id="663" name="Google Shape;663;p42"/>
          <p:cNvSpPr txBox="1">
            <a:spLocks noGrp="1"/>
          </p:cNvSpPr>
          <p:nvPr>
            <p:ph type="subTitle" idx="1"/>
          </p:nvPr>
        </p:nvSpPr>
        <p:spPr>
          <a:xfrm>
            <a:off x="1252900" y="1899449"/>
            <a:ext cx="2846700" cy="1048500"/>
          </a:xfrm>
          <a:prstGeom prst="rect">
            <a:avLst/>
          </a:prstGeom>
        </p:spPr>
        <p:txBody>
          <a:bodyPr spcFirstLastPara="1" wrap="square" lIns="182875" tIns="91425" rIns="182875" bIns="91425" anchor="t" anchorCtr="0">
            <a:noAutofit/>
          </a:bodyPr>
          <a:lstStyle/>
          <a:p>
            <a:pPr marL="0" lvl="0" indent="0" algn="just" rtl="0">
              <a:spcBef>
                <a:spcPts val="0"/>
              </a:spcBef>
              <a:spcAft>
                <a:spcPts val="0"/>
              </a:spcAft>
              <a:buNone/>
            </a:pPr>
            <a:r>
              <a:rPr lang="en"/>
              <a:t>В кабинете технологии старая электроплита, духовой шкаф, раковина для мытья посуды, а также устаревший линолеум.</a:t>
            </a:r>
            <a:endParaRPr/>
          </a:p>
        </p:txBody>
      </p:sp>
      <p:sp>
        <p:nvSpPr>
          <p:cNvPr id="664" name="Google Shape;664;p42"/>
          <p:cNvSpPr txBox="1">
            <a:spLocks noGrp="1"/>
          </p:cNvSpPr>
          <p:nvPr>
            <p:ph type="subTitle" idx="2"/>
          </p:nvPr>
        </p:nvSpPr>
        <p:spPr>
          <a:xfrm>
            <a:off x="4816775" y="3347248"/>
            <a:ext cx="2846700" cy="10485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a:t>У нас не вытяжки, электроприборов, фраже, кастрюль и сковород. Также отсутствуют утюги и гладильные доски.</a:t>
            </a:r>
            <a:endParaRPr/>
          </a:p>
        </p:txBody>
      </p:sp>
      <p:cxnSp>
        <p:nvCxnSpPr>
          <p:cNvPr id="665" name="Google Shape;665;p42"/>
          <p:cNvCxnSpPr/>
          <p:nvPr/>
        </p:nvCxnSpPr>
        <p:spPr>
          <a:xfrm>
            <a:off x="3471575" y="3223475"/>
            <a:ext cx="1026300" cy="0"/>
          </a:xfrm>
          <a:prstGeom prst="straightConnector1">
            <a:avLst/>
          </a:prstGeom>
          <a:noFill/>
          <a:ln w="38100" cap="flat" cmpd="sng">
            <a:solidFill>
              <a:schemeClr val="lt1"/>
            </a:solidFill>
            <a:prstDash val="solid"/>
            <a:round/>
            <a:headEnd type="none" w="med" len="med"/>
            <a:tailEnd type="none" w="med" len="med"/>
          </a:ln>
        </p:spPr>
      </p:cxnSp>
      <p:grpSp>
        <p:nvGrpSpPr>
          <p:cNvPr id="666" name="Google Shape;666;p42"/>
          <p:cNvGrpSpPr/>
          <p:nvPr/>
        </p:nvGrpSpPr>
        <p:grpSpPr>
          <a:xfrm>
            <a:off x="940022" y="1172076"/>
            <a:ext cx="7262671" cy="3396791"/>
            <a:chOff x="1809247" y="1248276"/>
            <a:chExt cx="7262671" cy="3396791"/>
          </a:xfrm>
        </p:grpSpPr>
        <p:sp>
          <p:nvSpPr>
            <p:cNvPr id="667" name="Google Shape;667;p42"/>
            <p:cNvSpPr/>
            <p:nvPr/>
          </p:nvSpPr>
          <p:spPr>
            <a:xfrm rot="10800000">
              <a:off x="1809247" y="1248276"/>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8" name="Google Shape;668;p42"/>
            <p:cNvSpPr/>
            <p:nvPr/>
          </p:nvSpPr>
          <p:spPr>
            <a:xfrm>
              <a:off x="8352732" y="3926601"/>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72"/>
        <p:cNvGrpSpPr/>
        <p:nvPr/>
      </p:nvGrpSpPr>
      <p:grpSpPr>
        <a:xfrm>
          <a:off x="0" y="0"/>
          <a:ext cx="0" cy="0"/>
          <a:chOff x="0" y="0"/>
          <a:chExt cx="0" cy="0"/>
        </a:xfrm>
      </p:grpSpPr>
      <p:sp>
        <p:nvSpPr>
          <p:cNvPr id="673" name="Google Shape;673;p43"/>
          <p:cNvSpPr txBox="1">
            <a:spLocks noGrp="1"/>
          </p:cNvSpPr>
          <p:nvPr>
            <p:ph type="body" idx="2"/>
          </p:nvPr>
        </p:nvSpPr>
        <p:spPr>
          <a:xfrm>
            <a:off x="4727817" y="1366825"/>
            <a:ext cx="3416400" cy="2834400"/>
          </a:xfrm>
          <a:prstGeom prst="rect">
            <a:avLst/>
          </a:prstGeom>
        </p:spPr>
        <p:txBody>
          <a:bodyPr spcFirstLastPara="1" wrap="square" lIns="91425" tIns="91425" rIns="91425" bIns="91425" anchor="t" anchorCtr="0">
            <a:noAutofit/>
          </a:bodyPr>
          <a:lstStyle/>
          <a:p>
            <a:pPr marL="0" lvl="0" indent="0" algn="just" rtl="0">
              <a:spcBef>
                <a:spcPts val="800"/>
              </a:spcBef>
              <a:spcAft>
                <a:spcPts val="0"/>
              </a:spcAft>
              <a:buNone/>
            </a:pPr>
            <a:r>
              <a:rPr lang="en"/>
              <a:t>Технология- это уже знакомые старшим поколениям труды. Она построена на системе проектов от идеи до реализации. Мы учимся на данном предмете формировать идею, планировать работу по этапам, выполнять её, получать готовый результат и оценивать его качество.</a:t>
            </a:r>
            <a:endParaRPr/>
          </a:p>
          <a:p>
            <a:pPr marL="0" lvl="0" indent="0" algn="just" rtl="0">
              <a:spcBef>
                <a:spcPts val="800"/>
              </a:spcBef>
              <a:spcAft>
                <a:spcPts val="0"/>
              </a:spcAft>
              <a:buNone/>
            </a:pPr>
            <a:r>
              <a:rPr lang="en"/>
              <a:t>Кабинеты технологии разделяют на несколько зон, каждая из которых имеет своё освещение, рассчитанное на 12-15-учащихся.</a:t>
            </a:r>
            <a:endParaRPr/>
          </a:p>
        </p:txBody>
      </p:sp>
      <p:sp>
        <p:nvSpPr>
          <p:cNvPr id="674" name="Google Shape;674;p43"/>
          <p:cNvSpPr txBox="1">
            <a:spLocks noGrp="1"/>
          </p:cNvSpPr>
          <p:nvPr>
            <p:ph type="body" idx="1"/>
          </p:nvPr>
        </p:nvSpPr>
        <p:spPr>
          <a:xfrm>
            <a:off x="688942" y="1366825"/>
            <a:ext cx="3416400" cy="2834400"/>
          </a:xfrm>
          <a:prstGeom prst="rect">
            <a:avLst/>
          </a:prstGeom>
        </p:spPr>
        <p:txBody>
          <a:bodyPr spcFirstLastPara="1" wrap="square" lIns="91425" tIns="91425" rIns="91425" bIns="91425" anchor="t" anchorCtr="0">
            <a:noAutofit/>
          </a:bodyPr>
          <a:lstStyle/>
          <a:p>
            <a:pPr marL="0" lvl="0" indent="0" algn="just" rtl="0">
              <a:spcBef>
                <a:spcPts val="0"/>
              </a:spcBef>
              <a:spcAft>
                <a:spcPts val="1000"/>
              </a:spcAft>
              <a:buNone/>
            </a:pPr>
            <a:r>
              <a:rPr lang="en"/>
              <a:t>Предмет технология введён в школьную программу для того, чтобы дети наравне с теоретическими знаниями получали общетрудовые и практические навыки в областях кулинарии, кройки и шитья, которые пригодятся им в жизни.</a:t>
            </a:r>
            <a:endParaRPr/>
          </a:p>
        </p:txBody>
      </p:sp>
      <p:sp>
        <p:nvSpPr>
          <p:cNvPr id="675" name="Google Shape;675;p43"/>
          <p:cNvSpPr txBox="1">
            <a:spLocks noGrp="1"/>
          </p:cNvSpPr>
          <p:nvPr>
            <p:ph type="title"/>
          </p:nvPr>
        </p:nvSpPr>
        <p:spPr>
          <a:xfrm>
            <a:off x="720000" y="482659"/>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Исследование</a:t>
            </a:r>
            <a:endParaRPr/>
          </a:p>
        </p:txBody>
      </p:sp>
      <p:cxnSp>
        <p:nvCxnSpPr>
          <p:cNvPr id="676" name="Google Shape;676;p43"/>
          <p:cNvCxnSpPr/>
          <p:nvPr/>
        </p:nvCxnSpPr>
        <p:spPr>
          <a:xfrm>
            <a:off x="827800" y="3166525"/>
            <a:ext cx="2196000" cy="0"/>
          </a:xfrm>
          <a:prstGeom prst="straightConnector1">
            <a:avLst/>
          </a:prstGeom>
          <a:noFill/>
          <a:ln w="38100" cap="flat" cmpd="sng">
            <a:solidFill>
              <a:schemeClr val="lt1"/>
            </a:solidFill>
            <a:prstDash val="solid"/>
            <a:round/>
            <a:headEnd type="none" w="med" len="med"/>
            <a:tailEnd type="none" w="med" len="med"/>
          </a:ln>
        </p:spPr>
      </p:cxnSp>
      <p:grpSp>
        <p:nvGrpSpPr>
          <p:cNvPr id="677" name="Google Shape;677;p43"/>
          <p:cNvGrpSpPr/>
          <p:nvPr/>
        </p:nvGrpSpPr>
        <p:grpSpPr>
          <a:xfrm>
            <a:off x="4171811" y="482638"/>
            <a:ext cx="865000" cy="863525"/>
            <a:chOff x="3932925" y="1656275"/>
            <a:chExt cx="865000" cy="863525"/>
          </a:xfrm>
        </p:grpSpPr>
        <p:sp>
          <p:nvSpPr>
            <p:cNvPr id="678" name="Google Shape;678;p43"/>
            <p:cNvSpPr/>
            <p:nvPr/>
          </p:nvSpPr>
          <p:spPr>
            <a:xfrm>
              <a:off x="3932925" y="1663125"/>
              <a:ext cx="856675" cy="856675"/>
            </a:xfrm>
            <a:custGeom>
              <a:avLst/>
              <a:gdLst/>
              <a:ahLst/>
              <a:cxnLst/>
              <a:rect l="l" t="t" r="r" b="b"/>
              <a:pathLst>
                <a:path w="34267" h="34267" extrusionOk="0">
                  <a:moveTo>
                    <a:pt x="33397" y="870"/>
                  </a:moveTo>
                  <a:cubicBezTo>
                    <a:pt x="32826" y="310"/>
                    <a:pt x="32088" y="1"/>
                    <a:pt x="31290" y="1"/>
                  </a:cubicBezTo>
                  <a:cubicBezTo>
                    <a:pt x="30504" y="1"/>
                    <a:pt x="29742" y="310"/>
                    <a:pt x="29194" y="870"/>
                  </a:cubicBezTo>
                  <a:lnTo>
                    <a:pt x="869" y="29195"/>
                  </a:lnTo>
                  <a:cubicBezTo>
                    <a:pt x="310" y="29766"/>
                    <a:pt x="0" y="30505"/>
                    <a:pt x="0" y="31290"/>
                  </a:cubicBezTo>
                  <a:cubicBezTo>
                    <a:pt x="0" y="32088"/>
                    <a:pt x="310" y="32838"/>
                    <a:pt x="869" y="33398"/>
                  </a:cubicBezTo>
                  <a:lnTo>
                    <a:pt x="869" y="33398"/>
                  </a:lnTo>
                  <a:cubicBezTo>
                    <a:pt x="1441" y="33957"/>
                    <a:pt x="2179" y="34267"/>
                    <a:pt x="2977" y="34267"/>
                  </a:cubicBezTo>
                  <a:cubicBezTo>
                    <a:pt x="3763" y="34267"/>
                    <a:pt x="4525" y="33957"/>
                    <a:pt x="5072" y="33398"/>
                  </a:cubicBezTo>
                  <a:lnTo>
                    <a:pt x="33397" y="5073"/>
                  </a:lnTo>
                  <a:cubicBezTo>
                    <a:pt x="33957" y="4501"/>
                    <a:pt x="34266" y="3763"/>
                    <a:pt x="34266" y="2977"/>
                  </a:cubicBezTo>
                  <a:cubicBezTo>
                    <a:pt x="34266" y="2180"/>
                    <a:pt x="33957" y="1430"/>
                    <a:pt x="33397" y="87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9" name="Google Shape;679;p43"/>
            <p:cNvSpPr/>
            <p:nvPr/>
          </p:nvSpPr>
          <p:spPr>
            <a:xfrm>
              <a:off x="4632400" y="1656275"/>
              <a:ext cx="165525" cy="165525"/>
            </a:xfrm>
            <a:custGeom>
              <a:avLst/>
              <a:gdLst/>
              <a:ahLst/>
              <a:cxnLst/>
              <a:rect l="l" t="t" r="r" b="b"/>
              <a:pathLst>
                <a:path w="6621" h="6621" extrusionOk="0">
                  <a:moveTo>
                    <a:pt x="1168" y="1180"/>
                  </a:moveTo>
                  <a:cubicBezTo>
                    <a:pt x="2347" y="1"/>
                    <a:pt x="4263" y="1"/>
                    <a:pt x="5442" y="1180"/>
                  </a:cubicBezTo>
                  <a:cubicBezTo>
                    <a:pt x="6621" y="2358"/>
                    <a:pt x="6621" y="4275"/>
                    <a:pt x="5442" y="5454"/>
                  </a:cubicBezTo>
                  <a:cubicBezTo>
                    <a:pt x="4263" y="6621"/>
                    <a:pt x="2347" y="6621"/>
                    <a:pt x="1168" y="5454"/>
                  </a:cubicBezTo>
                  <a:cubicBezTo>
                    <a:pt x="1" y="4275"/>
                    <a:pt x="1" y="2358"/>
                    <a:pt x="1168" y="118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80" name="Google Shape;680;p43"/>
          <p:cNvGrpSpPr/>
          <p:nvPr/>
        </p:nvGrpSpPr>
        <p:grpSpPr>
          <a:xfrm>
            <a:off x="4105352" y="3637875"/>
            <a:ext cx="708361" cy="823396"/>
            <a:chOff x="4217816" y="3717975"/>
            <a:chExt cx="708361" cy="823396"/>
          </a:xfrm>
        </p:grpSpPr>
        <p:sp>
          <p:nvSpPr>
            <p:cNvPr id="681" name="Google Shape;681;p43"/>
            <p:cNvSpPr/>
            <p:nvPr/>
          </p:nvSpPr>
          <p:spPr>
            <a:xfrm>
              <a:off x="4217816" y="4082575"/>
              <a:ext cx="708361" cy="458797"/>
            </a:xfrm>
            <a:custGeom>
              <a:avLst/>
              <a:gdLst/>
              <a:ahLst/>
              <a:cxnLst/>
              <a:rect l="l" t="t" r="r" b="b"/>
              <a:pathLst>
                <a:path w="44066" h="28541" extrusionOk="0">
                  <a:moveTo>
                    <a:pt x="6501" y="28540"/>
                  </a:moveTo>
                  <a:lnTo>
                    <a:pt x="0" y="22039"/>
                  </a:lnTo>
                  <a:lnTo>
                    <a:pt x="22039" y="1"/>
                  </a:lnTo>
                  <a:lnTo>
                    <a:pt x="44065" y="22039"/>
                  </a:lnTo>
                  <a:lnTo>
                    <a:pt x="37564" y="28540"/>
                  </a:lnTo>
                  <a:lnTo>
                    <a:pt x="22039" y="13002"/>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2" name="Google Shape;682;p43"/>
            <p:cNvSpPr/>
            <p:nvPr/>
          </p:nvSpPr>
          <p:spPr>
            <a:xfrm>
              <a:off x="4217816" y="3717975"/>
              <a:ext cx="708361" cy="458781"/>
            </a:xfrm>
            <a:custGeom>
              <a:avLst/>
              <a:gdLst/>
              <a:ahLst/>
              <a:cxnLst/>
              <a:rect l="l" t="t" r="r" b="b"/>
              <a:pathLst>
                <a:path w="44066" h="28540" extrusionOk="0">
                  <a:moveTo>
                    <a:pt x="6501" y="28540"/>
                  </a:moveTo>
                  <a:lnTo>
                    <a:pt x="0" y="22039"/>
                  </a:lnTo>
                  <a:lnTo>
                    <a:pt x="22039" y="0"/>
                  </a:lnTo>
                  <a:lnTo>
                    <a:pt x="44065" y="22039"/>
                  </a:lnTo>
                  <a:lnTo>
                    <a:pt x="37564" y="28540"/>
                  </a:lnTo>
                  <a:lnTo>
                    <a:pt x="22039" y="13002"/>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83" name="Google Shape;683;p43"/>
          <p:cNvSpPr/>
          <p:nvPr/>
        </p:nvSpPr>
        <p:spPr>
          <a:xfrm>
            <a:off x="720001" y="3087532"/>
            <a:ext cx="368858" cy="382334"/>
          </a:xfrm>
          <a:custGeom>
            <a:avLst/>
            <a:gdLst/>
            <a:ahLst/>
            <a:cxnLst/>
            <a:rect l="l" t="t" r="r" b="b"/>
            <a:pathLst>
              <a:path w="26413" h="27378" extrusionOk="0">
                <a:moveTo>
                  <a:pt x="12601" y="0"/>
                </a:moveTo>
                <a:lnTo>
                  <a:pt x="12601" y="11838"/>
                </a:lnTo>
                <a:lnTo>
                  <a:pt x="5646" y="2261"/>
                </a:lnTo>
                <a:lnTo>
                  <a:pt x="4666" y="2967"/>
                </a:lnTo>
                <a:lnTo>
                  <a:pt x="11636" y="12544"/>
                </a:lnTo>
                <a:lnTo>
                  <a:pt x="360" y="8886"/>
                </a:lnTo>
                <a:lnTo>
                  <a:pt x="0" y="10024"/>
                </a:lnTo>
                <a:lnTo>
                  <a:pt x="11276" y="13682"/>
                </a:lnTo>
                <a:lnTo>
                  <a:pt x="0" y="17354"/>
                </a:lnTo>
                <a:lnTo>
                  <a:pt x="360" y="18477"/>
                </a:lnTo>
                <a:lnTo>
                  <a:pt x="11636" y="14805"/>
                </a:lnTo>
                <a:lnTo>
                  <a:pt x="4666" y="24410"/>
                </a:lnTo>
                <a:lnTo>
                  <a:pt x="5646" y="25102"/>
                </a:lnTo>
                <a:lnTo>
                  <a:pt x="12601" y="15511"/>
                </a:lnTo>
                <a:lnTo>
                  <a:pt x="12601" y="27377"/>
                </a:lnTo>
                <a:lnTo>
                  <a:pt x="13797" y="27377"/>
                </a:lnTo>
                <a:lnTo>
                  <a:pt x="13797" y="15511"/>
                </a:lnTo>
                <a:lnTo>
                  <a:pt x="20767" y="25102"/>
                </a:lnTo>
                <a:lnTo>
                  <a:pt x="21732" y="24410"/>
                </a:lnTo>
                <a:lnTo>
                  <a:pt x="14762" y="14805"/>
                </a:lnTo>
                <a:lnTo>
                  <a:pt x="26038" y="18477"/>
                </a:lnTo>
                <a:lnTo>
                  <a:pt x="26412" y="17354"/>
                </a:lnTo>
                <a:lnTo>
                  <a:pt x="15122" y="13682"/>
                </a:lnTo>
                <a:lnTo>
                  <a:pt x="26412" y="10024"/>
                </a:lnTo>
                <a:lnTo>
                  <a:pt x="26038" y="8886"/>
                </a:lnTo>
                <a:lnTo>
                  <a:pt x="14762" y="12544"/>
                </a:lnTo>
                <a:lnTo>
                  <a:pt x="21732" y="2967"/>
                </a:lnTo>
                <a:lnTo>
                  <a:pt x="20767" y="2261"/>
                </a:lnTo>
                <a:lnTo>
                  <a:pt x="13797" y="11838"/>
                </a:lnTo>
                <a:lnTo>
                  <a:pt x="1379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7"/>
        <p:cNvGrpSpPr/>
        <p:nvPr/>
      </p:nvGrpSpPr>
      <p:grpSpPr>
        <a:xfrm>
          <a:off x="0" y="0"/>
          <a:ext cx="0" cy="0"/>
          <a:chOff x="0" y="0"/>
          <a:chExt cx="0" cy="0"/>
        </a:xfrm>
      </p:grpSpPr>
      <p:sp>
        <p:nvSpPr>
          <p:cNvPr id="688" name="Google Shape;688;p44"/>
          <p:cNvSpPr txBox="1">
            <a:spLocks noGrp="1"/>
          </p:cNvSpPr>
          <p:nvPr>
            <p:ph type="title"/>
          </p:nvPr>
        </p:nvSpPr>
        <p:spPr>
          <a:xfrm>
            <a:off x="798396" y="912925"/>
            <a:ext cx="4506900" cy="531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Кухня-лаборатория</a:t>
            </a:r>
            <a:endParaRPr/>
          </a:p>
        </p:txBody>
      </p:sp>
      <p:sp>
        <p:nvSpPr>
          <p:cNvPr id="689" name="Google Shape;689;p44"/>
          <p:cNvSpPr txBox="1">
            <a:spLocks noGrp="1"/>
          </p:cNvSpPr>
          <p:nvPr>
            <p:ph type="subTitle" idx="1"/>
          </p:nvPr>
        </p:nvSpPr>
        <p:spPr>
          <a:xfrm>
            <a:off x="773050" y="1813375"/>
            <a:ext cx="4557600" cy="22191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1400"/>
              <a:t>В этой части класса организовывают места для первичной обработки продуктов со столами и раковинами, зоны для тепловой обработки и рабочие места для учениц. Кухонный блок оснащают лабораторно-технологическим оборудованием: варочной поверхностью, духовкой, холодильником микроволновкой, вытяжкой и мелкой бытовой техникой. Наличие кухонной утвари  в кабинете обязательно.</a:t>
            </a:r>
            <a:endParaRPr sz="1400"/>
          </a:p>
        </p:txBody>
      </p:sp>
      <p:sp>
        <p:nvSpPr>
          <p:cNvPr id="690" name="Google Shape;690;p44"/>
          <p:cNvSpPr/>
          <p:nvPr/>
        </p:nvSpPr>
        <p:spPr>
          <a:xfrm rot="10800000">
            <a:off x="505584" y="638676"/>
            <a:ext cx="719186" cy="718466"/>
          </a:xfrm>
          <a:custGeom>
            <a:avLst/>
            <a:gdLst/>
            <a:ahLst/>
            <a:cxnLst/>
            <a:rect l="l" t="t" r="r" b="b"/>
            <a:pathLst>
              <a:path w="33992" h="33958" extrusionOk="0">
                <a:moveTo>
                  <a:pt x="30555" y="0"/>
                </a:moveTo>
                <a:lnTo>
                  <a:pt x="30555" y="30522"/>
                </a:lnTo>
                <a:lnTo>
                  <a:pt x="0" y="30522"/>
                </a:lnTo>
                <a:lnTo>
                  <a:pt x="0" y="33958"/>
                </a:lnTo>
                <a:lnTo>
                  <a:pt x="33991" y="33958"/>
                </a:lnTo>
                <a:lnTo>
                  <a:pt x="3399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1" name="Google Shape;691;p44"/>
          <p:cNvGrpSpPr/>
          <p:nvPr/>
        </p:nvGrpSpPr>
        <p:grpSpPr>
          <a:xfrm rot="-5400000">
            <a:off x="6069159" y="3216954"/>
            <a:ext cx="1221750" cy="1050775"/>
            <a:chOff x="4500475" y="5245563"/>
            <a:chExt cx="1221750" cy="1050775"/>
          </a:xfrm>
        </p:grpSpPr>
        <p:sp>
          <p:nvSpPr>
            <p:cNvPr id="692" name="Google Shape;692;p44"/>
            <p:cNvSpPr/>
            <p:nvPr/>
          </p:nvSpPr>
          <p:spPr>
            <a:xfrm>
              <a:off x="4500475"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11"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3" name="Google Shape;693;p44"/>
            <p:cNvSpPr/>
            <p:nvPr/>
          </p:nvSpPr>
          <p:spPr>
            <a:xfrm>
              <a:off x="5041700" y="5245563"/>
              <a:ext cx="680525" cy="1050775"/>
            </a:xfrm>
            <a:custGeom>
              <a:avLst/>
              <a:gdLst/>
              <a:ahLst/>
              <a:cxnLst/>
              <a:rect l="l" t="t" r="r" b="b"/>
              <a:pathLst>
                <a:path w="27221" h="42031" extrusionOk="0">
                  <a:moveTo>
                    <a:pt x="1" y="6172"/>
                  </a:moveTo>
                  <a:lnTo>
                    <a:pt x="6205" y="1"/>
                  </a:lnTo>
                  <a:lnTo>
                    <a:pt x="27220" y="21016"/>
                  </a:lnTo>
                  <a:lnTo>
                    <a:pt x="6205" y="42031"/>
                  </a:lnTo>
                  <a:lnTo>
                    <a:pt x="1" y="35826"/>
                  </a:lnTo>
                  <a:lnTo>
                    <a:pt x="14845" y="21016"/>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94" name="Google Shape;694;p44"/>
          <p:cNvSpPr/>
          <p:nvPr/>
        </p:nvSpPr>
        <p:spPr>
          <a:xfrm rot="10800000">
            <a:off x="5162494" y="238749"/>
            <a:ext cx="3035081" cy="2585251"/>
          </a:xfrm>
          <a:custGeom>
            <a:avLst/>
            <a:gdLst/>
            <a:ahLst/>
            <a:cxnLst/>
            <a:rect l="l" t="t" r="r" b="b"/>
            <a:pathLst>
              <a:path w="64422" h="54874"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11243" y="54873"/>
                </a:lnTo>
                <a:lnTo>
                  <a:pt x="20836" y="54873"/>
                </a:lnTo>
                <a:lnTo>
                  <a:pt x="28331" y="44580"/>
                </a:lnTo>
                <a:lnTo>
                  <a:pt x="28331" y="54873"/>
                </a:lnTo>
                <a:lnTo>
                  <a:pt x="36106" y="54873"/>
                </a:lnTo>
                <a:lnTo>
                  <a:pt x="36106" y="44580"/>
                </a:lnTo>
                <a:lnTo>
                  <a:pt x="43601" y="54873"/>
                </a:lnTo>
                <a:lnTo>
                  <a:pt x="53210" y="54873"/>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98"/>
        <p:cNvGrpSpPr/>
        <p:nvPr/>
      </p:nvGrpSpPr>
      <p:grpSpPr>
        <a:xfrm>
          <a:off x="0" y="0"/>
          <a:ext cx="0" cy="0"/>
          <a:chOff x="0" y="0"/>
          <a:chExt cx="0" cy="0"/>
        </a:xfrm>
      </p:grpSpPr>
      <p:sp>
        <p:nvSpPr>
          <p:cNvPr id="699" name="Google Shape;699;p45"/>
          <p:cNvSpPr txBox="1">
            <a:spLocks noGrp="1"/>
          </p:cNvSpPr>
          <p:nvPr>
            <p:ph type="body" idx="1"/>
          </p:nvPr>
        </p:nvSpPr>
        <p:spPr>
          <a:xfrm>
            <a:off x="720000" y="1025111"/>
            <a:ext cx="3852000" cy="2492700"/>
          </a:xfrm>
          <a:prstGeom prst="rect">
            <a:avLst/>
          </a:prstGeom>
        </p:spPr>
        <p:txBody>
          <a:bodyPr spcFirstLastPara="1" wrap="square" lIns="91425" tIns="91425" rIns="91425" bIns="91425" anchor="t" anchorCtr="0">
            <a:noAutofit/>
          </a:bodyPr>
          <a:lstStyle/>
          <a:p>
            <a:pPr marL="0" lvl="0" indent="0" algn="just" rtl="0">
              <a:spcBef>
                <a:spcPts val="0"/>
              </a:spcBef>
              <a:spcAft>
                <a:spcPts val="1000"/>
              </a:spcAft>
              <a:buNone/>
            </a:pPr>
            <a:r>
              <a:rPr lang="en"/>
              <a:t>В зоне кройки и шитья устанавливают швейные машины и универсальные рабочие столы по количеству учениц, выделяют зону для примерочной с зеркалом и манекеном. Для сбора обрезков устанавливают специальные ёмкости. Также необходима специализированная мебель и системы хранения для выкроек и швейного оборудования, места для влажно-тепловой обработки текстильных изделий.</a:t>
            </a:r>
            <a:endParaRPr>
              <a:solidFill>
                <a:schemeClr val="lt1"/>
              </a:solidFill>
            </a:endParaRPr>
          </a:p>
        </p:txBody>
      </p:sp>
      <p:sp>
        <p:nvSpPr>
          <p:cNvPr id="700" name="Google Shape;700;p45"/>
          <p:cNvSpPr txBox="1">
            <a:spLocks noGrp="1"/>
          </p:cNvSpPr>
          <p:nvPr>
            <p:ph type="title"/>
          </p:nvPr>
        </p:nvSpPr>
        <p:spPr>
          <a:xfrm>
            <a:off x="720000" y="388294"/>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Мастерская обработки ткани</a:t>
            </a:r>
            <a:endParaRPr/>
          </a:p>
        </p:txBody>
      </p:sp>
      <p:grpSp>
        <p:nvGrpSpPr>
          <p:cNvPr id="701" name="Google Shape;701;p45"/>
          <p:cNvGrpSpPr/>
          <p:nvPr/>
        </p:nvGrpSpPr>
        <p:grpSpPr>
          <a:xfrm flipH="1">
            <a:off x="5995076" y="3717302"/>
            <a:ext cx="850969" cy="848723"/>
            <a:chOff x="3033019" y="3630104"/>
            <a:chExt cx="936366" cy="933996"/>
          </a:xfrm>
        </p:grpSpPr>
        <p:sp>
          <p:nvSpPr>
            <p:cNvPr id="702" name="Google Shape;702;p45"/>
            <p:cNvSpPr/>
            <p:nvPr/>
          </p:nvSpPr>
          <p:spPr>
            <a:xfrm>
              <a:off x="3149135" y="3755734"/>
              <a:ext cx="704049" cy="704026"/>
            </a:xfrm>
            <a:custGeom>
              <a:avLst/>
              <a:gdLst/>
              <a:ahLst/>
              <a:cxnLst/>
              <a:rect l="l" t="t" r="r" b="b"/>
              <a:pathLst>
                <a:path w="9028" h="9028" extrusionOk="0">
                  <a:moveTo>
                    <a:pt x="4529" y="0"/>
                  </a:moveTo>
                  <a:cubicBezTo>
                    <a:pt x="2037" y="0"/>
                    <a:pt x="0" y="2006"/>
                    <a:pt x="0" y="4499"/>
                  </a:cubicBezTo>
                  <a:cubicBezTo>
                    <a:pt x="0" y="6991"/>
                    <a:pt x="2037" y="9028"/>
                    <a:pt x="4529" y="9028"/>
                  </a:cubicBezTo>
                  <a:cubicBezTo>
                    <a:pt x="7022" y="9028"/>
                    <a:pt x="9028" y="6991"/>
                    <a:pt x="9028" y="4499"/>
                  </a:cubicBezTo>
                  <a:cubicBezTo>
                    <a:pt x="9028" y="2006"/>
                    <a:pt x="7022" y="0"/>
                    <a:pt x="45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3" name="Google Shape;703;p45"/>
            <p:cNvSpPr/>
            <p:nvPr/>
          </p:nvSpPr>
          <p:spPr>
            <a:xfrm>
              <a:off x="3033019" y="3630104"/>
              <a:ext cx="936366" cy="933996"/>
            </a:xfrm>
            <a:custGeom>
              <a:avLst/>
              <a:gdLst/>
              <a:ahLst/>
              <a:cxnLst/>
              <a:rect l="l" t="t" r="r" b="b"/>
              <a:pathLst>
                <a:path w="12007" h="11977" extrusionOk="0">
                  <a:moveTo>
                    <a:pt x="6018" y="183"/>
                  </a:moveTo>
                  <a:cubicBezTo>
                    <a:pt x="9210" y="183"/>
                    <a:pt x="11824" y="2797"/>
                    <a:pt x="11824" y="5988"/>
                  </a:cubicBezTo>
                  <a:cubicBezTo>
                    <a:pt x="11824" y="9180"/>
                    <a:pt x="9210" y="11794"/>
                    <a:pt x="6018" y="11794"/>
                  </a:cubicBezTo>
                  <a:cubicBezTo>
                    <a:pt x="2796" y="11794"/>
                    <a:pt x="213" y="9180"/>
                    <a:pt x="213" y="5988"/>
                  </a:cubicBezTo>
                  <a:cubicBezTo>
                    <a:pt x="213" y="2797"/>
                    <a:pt x="2796" y="183"/>
                    <a:pt x="6018" y="183"/>
                  </a:cubicBezTo>
                  <a:close/>
                  <a:moveTo>
                    <a:pt x="6018" y="0"/>
                  </a:moveTo>
                  <a:cubicBezTo>
                    <a:pt x="2705" y="0"/>
                    <a:pt x="0" y="2675"/>
                    <a:pt x="0" y="5988"/>
                  </a:cubicBezTo>
                  <a:cubicBezTo>
                    <a:pt x="0" y="9301"/>
                    <a:pt x="2705" y="11976"/>
                    <a:pt x="6018" y="11976"/>
                  </a:cubicBezTo>
                  <a:cubicBezTo>
                    <a:pt x="9301" y="11976"/>
                    <a:pt x="12006" y="9301"/>
                    <a:pt x="12006" y="5988"/>
                  </a:cubicBezTo>
                  <a:cubicBezTo>
                    <a:pt x="12006" y="2675"/>
                    <a:pt x="9301" y="0"/>
                    <a:pt x="6018" y="0"/>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4" name="Google Shape;704;p45"/>
          <p:cNvGrpSpPr/>
          <p:nvPr/>
        </p:nvGrpSpPr>
        <p:grpSpPr>
          <a:xfrm flipH="1">
            <a:off x="6978530" y="2696638"/>
            <a:ext cx="876841" cy="876894"/>
            <a:chOff x="321700" y="2395450"/>
            <a:chExt cx="411875" cy="411900"/>
          </a:xfrm>
        </p:grpSpPr>
        <p:sp>
          <p:nvSpPr>
            <p:cNvPr id="705" name="Google Shape;705;p45"/>
            <p:cNvSpPr/>
            <p:nvPr/>
          </p:nvSpPr>
          <p:spPr>
            <a:xfrm>
              <a:off x="321700" y="2395450"/>
              <a:ext cx="203675" cy="202925"/>
            </a:xfrm>
            <a:custGeom>
              <a:avLst/>
              <a:gdLst/>
              <a:ahLst/>
              <a:cxnLst/>
              <a:rect l="l" t="t" r="r" b="b"/>
              <a:pathLst>
                <a:path w="8147" h="8117" extrusionOk="0">
                  <a:moveTo>
                    <a:pt x="8147" y="1"/>
                  </a:moveTo>
                  <a:cubicBezTo>
                    <a:pt x="3770" y="31"/>
                    <a:pt x="153" y="3527"/>
                    <a:pt x="1" y="7934"/>
                  </a:cubicBezTo>
                  <a:cubicBezTo>
                    <a:pt x="1" y="7995"/>
                    <a:pt x="1" y="8056"/>
                    <a:pt x="1" y="8117"/>
                  </a:cubicBezTo>
                  <a:cubicBezTo>
                    <a:pt x="2007" y="7691"/>
                    <a:pt x="7174" y="6050"/>
                    <a:pt x="81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6" name="Google Shape;706;p45"/>
            <p:cNvSpPr/>
            <p:nvPr/>
          </p:nvSpPr>
          <p:spPr>
            <a:xfrm>
              <a:off x="529150" y="2395450"/>
              <a:ext cx="204425" cy="202925"/>
            </a:xfrm>
            <a:custGeom>
              <a:avLst/>
              <a:gdLst/>
              <a:ahLst/>
              <a:cxnLst/>
              <a:rect l="l" t="t" r="r" b="b"/>
              <a:pathLst>
                <a:path w="8177" h="8117" extrusionOk="0">
                  <a:moveTo>
                    <a:pt x="1" y="1"/>
                  </a:moveTo>
                  <a:cubicBezTo>
                    <a:pt x="1004" y="6050"/>
                    <a:pt x="6171" y="7691"/>
                    <a:pt x="8177" y="8117"/>
                  </a:cubicBezTo>
                  <a:cubicBezTo>
                    <a:pt x="8116" y="3740"/>
                    <a:pt x="4621" y="153"/>
                    <a:pt x="2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7" name="Google Shape;707;p45"/>
            <p:cNvSpPr/>
            <p:nvPr/>
          </p:nvSpPr>
          <p:spPr>
            <a:xfrm>
              <a:off x="529150" y="2604425"/>
              <a:ext cx="204425" cy="202925"/>
            </a:xfrm>
            <a:custGeom>
              <a:avLst/>
              <a:gdLst/>
              <a:ahLst/>
              <a:cxnLst/>
              <a:rect l="l" t="t" r="r" b="b"/>
              <a:pathLst>
                <a:path w="8177" h="8117" extrusionOk="0">
                  <a:moveTo>
                    <a:pt x="8177" y="1"/>
                  </a:moveTo>
                  <a:cubicBezTo>
                    <a:pt x="6171" y="426"/>
                    <a:pt x="1004" y="2068"/>
                    <a:pt x="1" y="8116"/>
                  </a:cubicBezTo>
                  <a:cubicBezTo>
                    <a:pt x="4378" y="8086"/>
                    <a:pt x="7995" y="4591"/>
                    <a:pt x="8177" y="183"/>
                  </a:cubicBezTo>
                  <a:cubicBezTo>
                    <a:pt x="8177" y="122"/>
                    <a:pt x="8177" y="62"/>
                    <a:pt x="81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8" name="Google Shape;708;p45"/>
            <p:cNvSpPr/>
            <p:nvPr/>
          </p:nvSpPr>
          <p:spPr>
            <a:xfrm>
              <a:off x="321700" y="2604425"/>
              <a:ext cx="203675" cy="202925"/>
            </a:xfrm>
            <a:custGeom>
              <a:avLst/>
              <a:gdLst/>
              <a:ahLst/>
              <a:cxnLst/>
              <a:rect l="l" t="t" r="r" b="b"/>
              <a:pathLst>
                <a:path w="8147" h="8117" extrusionOk="0">
                  <a:moveTo>
                    <a:pt x="1" y="1"/>
                  </a:moveTo>
                  <a:lnTo>
                    <a:pt x="1" y="1"/>
                  </a:lnTo>
                  <a:cubicBezTo>
                    <a:pt x="61" y="4347"/>
                    <a:pt x="3526" y="7964"/>
                    <a:pt x="7934" y="8116"/>
                  </a:cubicBezTo>
                  <a:lnTo>
                    <a:pt x="8147" y="8116"/>
                  </a:lnTo>
                  <a:cubicBezTo>
                    <a:pt x="7174" y="2068"/>
                    <a:pt x="2007" y="426"/>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09" name="Google Shape;709;p45"/>
          <p:cNvGrpSpPr/>
          <p:nvPr/>
        </p:nvGrpSpPr>
        <p:grpSpPr>
          <a:xfrm flipH="1">
            <a:off x="4938598" y="3689124"/>
            <a:ext cx="876878" cy="876901"/>
            <a:chOff x="5448376" y="3447548"/>
            <a:chExt cx="1284803" cy="1284836"/>
          </a:xfrm>
        </p:grpSpPr>
        <p:sp>
          <p:nvSpPr>
            <p:cNvPr id="710" name="Google Shape;710;p45"/>
            <p:cNvSpPr/>
            <p:nvPr/>
          </p:nvSpPr>
          <p:spPr>
            <a:xfrm>
              <a:off x="5448376" y="4089965"/>
              <a:ext cx="1284803" cy="642420"/>
            </a:xfrm>
            <a:custGeom>
              <a:avLst/>
              <a:gdLst/>
              <a:ahLst/>
              <a:cxnLst/>
              <a:rect l="l" t="t" r="r" b="b"/>
              <a:pathLst>
                <a:path w="16475" h="8238" extrusionOk="0">
                  <a:moveTo>
                    <a:pt x="8238" y="0"/>
                  </a:moveTo>
                  <a:lnTo>
                    <a:pt x="0" y="8237"/>
                  </a:lnTo>
                  <a:lnTo>
                    <a:pt x="16475" y="8237"/>
                  </a:lnTo>
                  <a:lnTo>
                    <a:pt x="8238"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1" name="Google Shape;711;p45"/>
            <p:cNvSpPr/>
            <p:nvPr/>
          </p:nvSpPr>
          <p:spPr>
            <a:xfrm>
              <a:off x="5448376" y="3447548"/>
              <a:ext cx="1284803" cy="642498"/>
            </a:xfrm>
            <a:custGeom>
              <a:avLst/>
              <a:gdLst/>
              <a:ahLst/>
              <a:cxnLst/>
              <a:rect l="l" t="t" r="r" b="b"/>
              <a:pathLst>
                <a:path w="16475" h="8239" extrusionOk="0">
                  <a:moveTo>
                    <a:pt x="8238" y="1"/>
                  </a:moveTo>
                  <a:lnTo>
                    <a:pt x="0" y="8238"/>
                  </a:lnTo>
                  <a:lnTo>
                    <a:pt x="16475" y="8238"/>
                  </a:lnTo>
                  <a:lnTo>
                    <a:pt x="8238"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2" name="Google Shape;712;p45"/>
          <p:cNvGrpSpPr/>
          <p:nvPr/>
        </p:nvGrpSpPr>
        <p:grpSpPr>
          <a:xfrm flipH="1">
            <a:off x="3921893" y="3689131"/>
            <a:ext cx="876841" cy="876894"/>
            <a:chOff x="4753400" y="3236650"/>
            <a:chExt cx="411875" cy="411900"/>
          </a:xfrm>
        </p:grpSpPr>
        <p:sp>
          <p:nvSpPr>
            <p:cNvPr id="713" name="Google Shape;713;p45"/>
            <p:cNvSpPr/>
            <p:nvPr/>
          </p:nvSpPr>
          <p:spPr>
            <a:xfrm>
              <a:off x="4753400" y="3236650"/>
              <a:ext cx="411875" cy="411900"/>
            </a:xfrm>
            <a:custGeom>
              <a:avLst/>
              <a:gdLst/>
              <a:ahLst/>
              <a:cxnLst/>
              <a:rect l="l" t="t" r="r" b="b"/>
              <a:pathLst>
                <a:path w="16475" h="16476" extrusionOk="0">
                  <a:moveTo>
                    <a:pt x="8238" y="1"/>
                  </a:moveTo>
                  <a:cubicBezTo>
                    <a:pt x="3678" y="1"/>
                    <a:pt x="0" y="3709"/>
                    <a:pt x="0" y="8238"/>
                  </a:cubicBezTo>
                  <a:cubicBezTo>
                    <a:pt x="0" y="12797"/>
                    <a:pt x="3678" y="16475"/>
                    <a:pt x="8238" y="16475"/>
                  </a:cubicBezTo>
                  <a:cubicBezTo>
                    <a:pt x="12797" y="16475"/>
                    <a:pt x="16475" y="12797"/>
                    <a:pt x="16475" y="8238"/>
                  </a:cubicBezTo>
                  <a:cubicBezTo>
                    <a:pt x="16475" y="3709"/>
                    <a:pt x="12797" y="1"/>
                    <a:pt x="823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4" name="Google Shape;714;p45"/>
            <p:cNvSpPr/>
            <p:nvPr/>
          </p:nvSpPr>
          <p:spPr>
            <a:xfrm>
              <a:off x="4795950" y="3279975"/>
              <a:ext cx="326775" cy="326025"/>
            </a:xfrm>
            <a:custGeom>
              <a:avLst/>
              <a:gdLst/>
              <a:ahLst/>
              <a:cxnLst/>
              <a:rect l="l" t="t" r="r" b="b"/>
              <a:pathLst>
                <a:path w="13071" h="13041" extrusionOk="0">
                  <a:moveTo>
                    <a:pt x="6536" y="0"/>
                  </a:moveTo>
                  <a:cubicBezTo>
                    <a:pt x="2918" y="0"/>
                    <a:pt x="0" y="2918"/>
                    <a:pt x="0" y="6505"/>
                  </a:cubicBezTo>
                  <a:cubicBezTo>
                    <a:pt x="0" y="10122"/>
                    <a:pt x="2918" y="13040"/>
                    <a:pt x="6536" y="13040"/>
                  </a:cubicBezTo>
                  <a:cubicBezTo>
                    <a:pt x="10153" y="13040"/>
                    <a:pt x="13071" y="10122"/>
                    <a:pt x="13071" y="6505"/>
                  </a:cubicBezTo>
                  <a:cubicBezTo>
                    <a:pt x="13071" y="2918"/>
                    <a:pt x="10153" y="0"/>
                    <a:pt x="6536"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5" name="Google Shape;715;p45"/>
            <p:cNvSpPr/>
            <p:nvPr/>
          </p:nvSpPr>
          <p:spPr>
            <a:xfrm>
              <a:off x="4859025" y="3342275"/>
              <a:ext cx="201400" cy="201400"/>
            </a:xfrm>
            <a:custGeom>
              <a:avLst/>
              <a:gdLst/>
              <a:ahLst/>
              <a:cxnLst/>
              <a:rect l="l" t="t" r="r" b="b"/>
              <a:pathLst>
                <a:path w="8056" h="8056" extrusionOk="0">
                  <a:moveTo>
                    <a:pt x="4013" y="1"/>
                  </a:moveTo>
                  <a:cubicBezTo>
                    <a:pt x="1794" y="1"/>
                    <a:pt x="0" y="1794"/>
                    <a:pt x="0" y="4013"/>
                  </a:cubicBezTo>
                  <a:cubicBezTo>
                    <a:pt x="0" y="6262"/>
                    <a:pt x="1794" y="8056"/>
                    <a:pt x="4013" y="8056"/>
                  </a:cubicBezTo>
                  <a:cubicBezTo>
                    <a:pt x="6231" y="8056"/>
                    <a:pt x="8055" y="6262"/>
                    <a:pt x="8055" y="4013"/>
                  </a:cubicBezTo>
                  <a:cubicBezTo>
                    <a:pt x="8055" y="1794"/>
                    <a:pt x="6231" y="1"/>
                    <a:pt x="40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6" name="Google Shape;716;p45"/>
          <p:cNvGrpSpPr/>
          <p:nvPr/>
        </p:nvGrpSpPr>
        <p:grpSpPr>
          <a:xfrm flipH="1">
            <a:off x="2903723" y="3688222"/>
            <a:ext cx="879409" cy="877802"/>
            <a:chOff x="7960968" y="4835684"/>
            <a:chExt cx="413081" cy="412327"/>
          </a:xfrm>
        </p:grpSpPr>
        <p:sp>
          <p:nvSpPr>
            <p:cNvPr id="717" name="Google Shape;717;p45"/>
            <p:cNvSpPr/>
            <p:nvPr/>
          </p:nvSpPr>
          <p:spPr>
            <a:xfrm>
              <a:off x="7961399" y="4836111"/>
              <a:ext cx="412650" cy="411900"/>
            </a:xfrm>
            <a:custGeom>
              <a:avLst/>
              <a:gdLst/>
              <a:ahLst/>
              <a:cxnLst/>
              <a:rect l="l" t="t" r="r" b="b"/>
              <a:pathLst>
                <a:path w="16506" h="16476" extrusionOk="0">
                  <a:moveTo>
                    <a:pt x="0" y="1"/>
                  </a:moveTo>
                  <a:lnTo>
                    <a:pt x="0" y="16475"/>
                  </a:lnTo>
                  <a:lnTo>
                    <a:pt x="16505" y="16475"/>
                  </a:lnTo>
                  <a:lnTo>
                    <a:pt x="165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8" name="Google Shape;718;p45"/>
            <p:cNvSpPr/>
            <p:nvPr/>
          </p:nvSpPr>
          <p:spPr>
            <a:xfrm>
              <a:off x="7961399" y="4836111"/>
              <a:ext cx="412650" cy="408850"/>
            </a:xfrm>
            <a:custGeom>
              <a:avLst/>
              <a:gdLst/>
              <a:ahLst/>
              <a:cxnLst/>
              <a:rect l="l" t="t" r="r" b="b"/>
              <a:pathLst>
                <a:path w="16506" h="16354" extrusionOk="0">
                  <a:moveTo>
                    <a:pt x="0" y="0"/>
                  </a:moveTo>
                  <a:lnTo>
                    <a:pt x="0" y="16353"/>
                  </a:lnTo>
                  <a:cubicBezTo>
                    <a:pt x="9119" y="16353"/>
                    <a:pt x="16505" y="9058"/>
                    <a:pt x="16505" y="31"/>
                  </a:cubicBezTo>
                  <a:lnTo>
                    <a:pt x="0" y="0"/>
                  </a:ln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9" name="Google Shape;719;p45"/>
            <p:cNvSpPr/>
            <p:nvPr/>
          </p:nvSpPr>
          <p:spPr>
            <a:xfrm rot="10800000">
              <a:off x="7960968" y="4835684"/>
              <a:ext cx="203334" cy="203334"/>
            </a:xfrm>
            <a:custGeom>
              <a:avLst/>
              <a:gdLst/>
              <a:ahLst/>
              <a:cxnLst/>
              <a:rect l="l" t="t" r="r" b="b"/>
              <a:pathLst>
                <a:path w="8238" h="8238" extrusionOk="0">
                  <a:moveTo>
                    <a:pt x="8238" y="0"/>
                  </a:moveTo>
                  <a:cubicBezTo>
                    <a:pt x="3678" y="0"/>
                    <a:pt x="1" y="3678"/>
                    <a:pt x="1" y="8238"/>
                  </a:cubicBezTo>
                  <a:lnTo>
                    <a:pt x="8238" y="8238"/>
                  </a:lnTo>
                  <a:lnTo>
                    <a:pt x="8238"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0" name="Google Shape;720;p45"/>
          <p:cNvGrpSpPr/>
          <p:nvPr/>
        </p:nvGrpSpPr>
        <p:grpSpPr>
          <a:xfrm flipH="1">
            <a:off x="4918162" y="2696737"/>
            <a:ext cx="918966" cy="876794"/>
            <a:chOff x="5532480" y="2042000"/>
            <a:chExt cx="1346470" cy="1284680"/>
          </a:xfrm>
        </p:grpSpPr>
        <p:sp>
          <p:nvSpPr>
            <p:cNvPr id="721" name="Google Shape;721;p45"/>
            <p:cNvSpPr/>
            <p:nvPr/>
          </p:nvSpPr>
          <p:spPr>
            <a:xfrm>
              <a:off x="6205705" y="2686678"/>
              <a:ext cx="642440" cy="640002"/>
            </a:xfrm>
            <a:custGeom>
              <a:avLst/>
              <a:gdLst/>
              <a:ahLst/>
              <a:cxnLst/>
              <a:rect l="l" t="t" r="r" b="b"/>
              <a:pathLst>
                <a:path w="8238" h="8207" extrusionOk="0">
                  <a:moveTo>
                    <a:pt x="4134" y="0"/>
                  </a:moveTo>
                  <a:cubicBezTo>
                    <a:pt x="1854" y="0"/>
                    <a:pt x="0" y="1824"/>
                    <a:pt x="0" y="4104"/>
                  </a:cubicBezTo>
                  <a:cubicBezTo>
                    <a:pt x="0" y="6383"/>
                    <a:pt x="1854" y="8207"/>
                    <a:pt x="4134" y="8207"/>
                  </a:cubicBezTo>
                  <a:cubicBezTo>
                    <a:pt x="6383" y="8207"/>
                    <a:pt x="8237" y="6383"/>
                    <a:pt x="8237" y="4104"/>
                  </a:cubicBezTo>
                  <a:cubicBezTo>
                    <a:pt x="8237" y="1824"/>
                    <a:pt x="6383" y="0"/>
                    <a:pt x="41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2" name="Google Shape;722;p45"/>
            <p:cNvSpPr/>
            <p:nvPr/>
          </p:nvSpPr>
          <p:spPr>
            <a:xfrm>
              <a:off x="5563284" y="2686678"/>
              <a:ext cx="642518" cy="640002"/>
            </a:xfrm>
            <a:custGeom>
              <a:avLst/>
              <a:gdLst/>
              <a:ahLst/>
              <a:cxnLst/>
              <a:rect l="l" t="t" r="r" b="b"/>
              <a:pathLst>
                <a:path w="8239" h="8207" extrusionOk="0">
                  <a:moveTo>
                    <a:pt x="4135" y="0"/>
                  </a:moveTo>
                  <a:cubicBezTo>
                    <a:pt x="1855" y="0"/>
                    <a:pt x="1" y="1824"/>
                    <a:pt x="1" y="4104"/>
                  </a:cubicBezTo>
                  <a:cubicBezTo>
                    <a:pt x="1" y="6383"/>
                    <a:pt x="1855" y="8207"/>
                    <a:pt x="4135" y="8207"/>
                  </a:cubicBezTo>
                  <a:cubicBezTo>
                    <a:pt x="6414" y="8207"/>
                    <a:pt x="8238" y="6383"/>
                    <a:pt x="8238" y="4104"/>
                  </a:cubicBezTo>
                  <a:cubicBezTo>
                    <a:pt x="8238" y="1824"/>
                    <a:pt x="6414" y="0"/>
                    <a:pt x="41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3" name="Google Shape;723;p45"/>
            <p:cNvSpPr/>
            <p:nvPr/>
          </p:nvSpPr>
          <p:spPr>
            <a:xfrm>
              <a:off x="6174902" y="2042000"/>
              <a:ext cx="704049" cy="641406"/>
            </a:xfrm>
            <a:custGeom>
              <a:avLst/>
              <a:gdLst/>
              <a:ahLst/>
              <a:cxnLst/>
              <a:rect l="l" t="t" r="r" b="b"/>
              <a:pathLst>
                <a:path w="9028" h="8225" extrusionOk="0">
                  <a:moveTo>
                    <a:pt x="4543" y="1"/>
                  </a:moveTo>
                  <a:cubicBezTo>
                    <a:pt x="4218" y="1"/>
                    <a:pt x="3887" y="40"/>
                    <a:pt x="3556" y="121"/>
                  </a:cubicBezTo>
                  <a:cubicBezTo>
                    <a:pt x="1368" y="638"/>
                    <a:pt x="0" y="2857"/>
                    <a:pt x="517" y="5045"/>
                  </a:cubicBezTo>
                  <a:cubicBezTo>
                    <a:pt x="960" y="6947"/>
                    <a:pt x="2654" y="8224"/>
                    <a:pt x="4526" y="8224"/>
                  </a:cubicBezTo>
                  <a:cubicBezTo>
                    <a:pt x="4838" y="8224"/>
                    <a:pt x="5155" y="8189"/>
                    <a:pt x="5471" y="8115"/>
                  </a:cubicBezTo>
                  <a:cubicBezTo>
                    <a:pt x="7660" y="7598"/>
                    <a:pt x="9028" y="5380"/>
                    <a:pt x="8511" y="3161"/>
                  </a:cubicBezTo>
                  <a:cubicBezTo>
                    <a:pt x="8071" y="1272"/>
                    <a:pt x="6399" y="1"/>
                    <a:pt x="454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4" name="Google Shape;724;p45"/>
            <p:cNvSpPr/>
            <p:nvPr/>
          </p:nvSpPr>
          <p:spPr>
            <a:xfrm>
              <a:off x="5532480" y="2042000"/>
              <a:ext cx="706466" cy="641406"/>
            </a:xfrm>
            <a:custGeom>
              <a:avLst/>
              <a:gdLst/>
              <a:ahLst/>
              <a:cxnLst/>
              <a:rect l="l" t="t" r="r" b="b"/>
              <a:pathLst>
                <a:path w="9059" h="8225" extrusionOk="0">
                  <a:moveTo>
                    <a:pt x="4562" y="1"/>
                  </a:moveTo>
                  <a:cubicBezTo>
                    <a:pt x="4240" y="1"/>
                    <a:pt x="3914" y="40"/>
                    <a:pt x="3587" y="121"/>
                  </a:cubicBezTo>
                  <a:cubicBezTo>
                    <a:pt x="1369" y="638"/>
                    <a:pt x="1" y="2857"/>
                    <a:pt x="518" y="5045"/>
                  </a:cubicBezTo>
                  <a:cubicBezTo>
                    <a:pt x="961" y="6947"/>
                    <a:pt x="2655" y="8224"/>
                    <a:pt x="4527" y="8224"/>
                  </a:cubicBezTo>
                  <a:cubicBezTo>
                    <a:pt x="4839" y="8224"/>
                    <a:pt x="5155" y="8189"/>
                    <a:pt x="5472" y="8115"/>
                  </a:cubicBezTo>
                  <a:cubicBezTo>
                    <a:pt x="7691" y="7598"/>
                    <a:pt x="9059" y="5380"/>
                    <a:pt x="8512" y="3161"/>
                  </a:cubicBezTo>
                  <a:cubicBezTo>
                    <a:pt x="8072" y="1272"/>
                    <a:pt x="6400" y="1"/>
                    <a:pt x="456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5" name="Google Shape;725;p45"/>
          <p:cNvGrpSpPr/>
          <p:nvPr/>
        </p:nvGrpSpPr>
        <p:grpSpPr>
          <a:xfrm flipH="1">
            <a:off x="5967647" y="2696638"/>
            <a:ext cx="878491" cy="876894"/>
            <a:chOff x="5462375" y="1959275"/>
            <a:chExt cx="412650" cy="411900"/>
          </a:xfrm>
        </p:grpSpPr>
        <p:sp>
          <p:nvSpPr>
            <p:cNvPr id="726" name="Google Shape;726;p45"/>
            <p:cNvSpPr/>
            <p:nvPr/>
          </p:nvSpPr>
          <p:spPr>
            <a:xfrm>
              <a:off x="5462375" y="1959275"/>
              <a:ext cx="411875" cy="411900"/>
            </a:xfrm>
            <a:custGeom>
              <a:avLst/>
              <a:gdLst/>
              <a:ahLst/>
              <a:cxnLst/>
              <a:rect l="l" t="t" r="r" b="b"/>
              <a:pathLst>
                <a:path w="16475" h="16476" extrusionOk="0">
                  <a:moveTo>
                    <a:pt x="0" y="1"/>
                  </a:moveTo>
                  <a:lnTo>
                    <a:pt x="0" y="16475"/>
                  </a:lnTo>
                  <a:lnTo>
                    <a:pt x="16475" y="16475"/>
                  </a:lnTo>
                  <a:lnTo>
                    <a:pt x="1647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7" name="Google Shape;727;p45"/>
            <p:cNvSpPr/>
            <p:nvPr/>
          </p:nvSpPr>
          <p:spPr>
            <a:xfrm>
              <a:off x="5462375" y="2099875"/>
              <a:ext cx="412650" cy="129200"/>
            </a:xfrm>
            <a:custGeom>
              <a:avLst/>
              <a:gdLst/>
              <a:ahLst/>
              <a:cxnLst/>
              <a:rect l="l" t="t" r="r" b="b"/>
              <a:pathLst>
                <a:path w="16506" h="5168" extrusionOk="0">
                  <a:moveTo>
                    <a:pt x="0" y="0"/>
                  </a:moveTo>
                  <a:lnTo>
                    <a:pt x="0" y="5167"/>
                  </a:lnTo>
                  <a:lnTo>
                    <a:pt x="16505" y="5167"/>
                  </a:lnTo>
                  <a:lnTo>
                    <a:pt x="16505" y="0"/>
                  </a:lnTo>
                  <a:close/>
                </a:path>
              </a:pathLst>
            </a:custGeom>
            <a:solidFill>
              <a:srgbClr val="F1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8" name="Google Shape;728;p45"/>
            <p:cNvSpPr/>
            <p:nvPr/>
          </p:nvSpPr>
          <p:spPr>
            <a:xfrm>
              <a:off x="5462375" y="1959275"/>
              <a:ext cx="412650" cy="140625"/>
            </a:xfrm>
            <a:custGeom>
              <a:avLst/>
              <a:gdLst/>
              <a:ahLst/>
              <a:cxnLst/>
              <a:rect l="l" t="t" r="r" b="b"/>
              <a:pathLst>
                <a:path w="16506" h="5625" extrusionOk="0">
                  <a:moveTo>
                    <a:pt x="0" y="1"/>
                  </a:moveTo>
                  <a:lnTo>
                    <a:pt x="0" y="5624"/>
                  </a:lnTo>
                  <a:lnTo>
                    <a:pt x="16505" y="5624"/>
                  </a:lnTo>
                  <a:lnTo>
                    <a:pt x="1647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9" name="Google Shape;729;p45"/>
            <p:cNvSpPr/>
            <p:nvPr/>
          </p:nvSpPr>
          <p:spPr>
            <a:xfrm>
              <a:off x="5488975" y="1982075"/>
              <a:ext cx="86650" cy="87425"/>
            </a:xfrm>
            <a:custGeom>
              <a:avLst/>
              <a:gdLst/>
              <a:ahLst/>
              <a:cxnLst/>
              <a:rect l="l" t="t" r="r" b="b"/>
              <a:pathLst>
                <a:path w="3466" h="3497" extrusionOk="0">
                  <a:moveTo>
                    <a:pt x="1733" y="1"/>
                  </a:moveTo>
                  <a:cubicBezTo>
                    <a:pt x="760" y="1"/>
                    <a:pt x="0" y="791"/>
                    <a:pt x="0" y="1764"/>
                  </a:cubicBezTo>
                  <a:cubicBezTo>
                    <a:pt x="0" y="2706"/>
                    <a:pt x="760" y="3496"/>
                    <a:pt x="1733" y="3496"/>
                  </a:cubicBezTo>
                  <a:cubicBezTo>
                    <a:pt x="2706" y="3496"/>
                    <a:pt x="3465" y="2706"/>
                    <a:pt x="3465" y="1764"/>
                  </a:cubicBezTo>
                  <a:cubicBezTo>
                    <a:pt x="3465" y="791"/>
                    <a:pt x="2706" y="1"/>
                    <a:pt x="17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0" name="Google Shape;730;p45"/>
            <p:cNvSpPr/>
            <p:nvPr/>
          </p:nvSpPr>
          <p:spPr>
            <a:xfrm>
              <a:off x="5629550" y="2123425"/>
              <a:ext cx="87425" cy="86650"/>
            </a:xfrm>
            <a:custGeom>
              <a:avLst/>
              <a:gdLst/>
              <a:ahLst/>
              <a:cxnLst/>
              <a:rect l="l" t="t" r="r" b="b"/>
              <a:pathLst>
                <a:path w="3497" h="3466" extrusionOk="0">
                  <a:moveTo>
                    <a:pt x="1733" y="0"/>
                  </a:moveTo>
                  <a:cubicBezTo>
                    <a:pt x="791" y="0"/>
                    <a:pt x="1" y="760"/>
                    <a:pt x="1" y="1733"/>
                  </a:cubicBezTo>
                  <a:cubicBezTo>
                    <a:pt x="1" y="2706"/>
                    <a:pt x="791" y="3465"/>
                    <a:pt x="1733" y="3465"/>
                  </a:cubicBezTo>
                  <a:cubicBezTo>
                    <a:pt x="2706" y="3465"/>
                    <a:pt x="3496" y="2706"/>
                    <a:pt x="3496" y="1733"/>
                  </a:cubicBezTo>
                  <a:cubicBezTo>
                    <a:pt x="3496" y="760"/>
                    <a:pt x="2706" y="0"/>
                    <a:pt x="17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1" name="Google Shape;731;p45"/>
            <p:cNvSpPr/>
            <p:nvPr/>
          </p:nvSpPr>
          <p:spPr>
            <a:xfrm>
              <a:off x="5767850" y="2261725"/>
              <a:ext cx="86650" cy="86650"/>
            </a:xfrm>
            <a:custGeom>
              <a:avLst/>
              <a:gdLst/>
              <a:ahLst/>
              <a:cxnLst/>
              <a:rect l="l" t="t" r="r" b="b"/>
              <a:pathLst>
                <a:path w="3466" h="3466" extrusionOk="0">
                  <a:moveTo>
                    <a:pt x="1733" y="0"/>
                  </a:moveTo>
                  <a:cubicBezTo>
                    <a:pt x="791" y="0"/>
                    <a:pt x="1" y="760"/>
                    <a:pt x="1" y="1733"/>
                  </a:cubicBezTo>
                  <a:cubicBezTo>
                    <a:pt x="1" y="2706"/>
                    <a:pt x="791" y="3465"/>
                    <a:pt x="1733" y="3465"/>
                  </a:cubicBezTo>
                  <a:cubicBezTo>
                    <a:pt x="2706" y="3465"/>
                    <a:pt x="3466" y="2706"/>
                    <a:pt x="3466" y="1733"/>
                  </a:cubicBezTo>
                  <a:cubicBezTo>
                    <a:pt x="3466" y="760"/>
                    <a:pt x="2706" y="0"/>
                    <a:pt x="17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2" name="Google Shape;732;p45"/>
          <p:cNvGrpSpPr/>
          <p:nvPr/>
        </p:nvGrpSpPr>
        <p:grpSpPr>
          <a:xfrm flipH="1">
            <a:off x="6974044" y="3689131"/>
            <a:ext cx="881684" cy="876894"/>
            <a:chOff x="5460100" y="2783000"/>
            <a:chExt cx="414150" cy="411900"/>
          </a:xfrm>
        </p:grpSpPr>
        <p:sp>
          <p:nvSpPr>
            <p:cNvPr id="733" name="Google Shape;733;p45"/>
            <p:cNvSpPr/>
            <p:nvPr/>
          </p:nvSpPr>
          <p:spPr>
            <a:xfrm>
              <a:off x="5460100" y="2783000"/>
              <a:ext cx="414150" cy="411900"/>
            </a:xfrm>
            <a:custGeom>
              <a:avLst/>
              <a:gdLst/>
              <a:ahLst/>
              <a:cxnLst/>
              <a:rect l="l" t="t" r="r" b="b"/>
              <a:pathLst>
                <a:path w="16566" h="16476" extrusionOk="0">
                  <a:moveTo>
                    <a:pt x="91" y="1"/>
                  </a:moveTo>
                  <a:cubicBezTo>
                    <a:pt x="91" y="62"/>
                    <a:pt x="0" y="16475"/>
                    <a:pt x="0" y="16475"/>
                  </a:cubicBezTo>
                  <a:lnTo>
                    <a:pt x="16566" y="16475"/>
                  </a:lnTo>
                  <a:lnTo>
                    <a:pt x="16566"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4" name="Google Shape;734;p45"/>
            <p:cNvSpPr/>
            <p:nvPr/>
          </p:nvSpPr>
          <p:spPr>
            <a:xfrm>
              <a:off x="5511775" y="2833925"/>
              <a:ext cx="320700" cy="320700"/>
            </a:xfrm>
            <a:custGeom>
              <a:avLst/>
              <a:gdLst/>
              <a:ahLst/>
              <a:cxnLst/>
              <a:rect l="l" t="t" r="r" b="b"/>
              <a:pathLst>
                <a:path w="12828" h="12828" fill="none" extrusionOk="0">
                  <a:moveTo>
                    <a:pt x="12827" y="6414"/>
                  </a:moveTo>
                  <a:cubicBezTo>
                    <a:pt x="12827" y="9970"/>
                    <a:pt x="9970" y="12827"/>
                    <a:pt x="6414" y="12827"/>
                  </a:cubicBezTo>
                  <a:cubicBezTo>
                    <a:pt x="2857" y="12827"/>
                    <a:pt x="0" y="9970"/>
                    <a:pt x="0" y="6414"/>
                  </a:cubicBezTo>
                  <a:cubicBezTo>
                    <a:pt x="0" y="2857"/>
                    <a:pt x="2857" y="0"/>
                    <a:pt x="6414" y="0"/>
                  </a:cubicBezTo>
                  <a:cubicBezTo>
                    <a:pt x="9970" y="0"/>
                    <a:pt x="12827" y="2857"/>
                    <a:pt x="12827" y="6414"/>
                  </a:cubicBezTo>
                  <a:close/>
                </a:path>
              </a:pathLst>
            </a:custGeom>
            <a:solidFill>
              <a:schemeClr val="lt1"/>
            </a:solidFill>
            <a:ln w="19050"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5" name="Google Shape;735;p45"/>
            <p:cNvSpPr/>
            <p:nvPr/>
          </p:nvSpPr>
          <p:spPr>
            <a:xfrm>
              <a:off x="5555075" y="2877225"/>
              <a:ext cx="234075" cy="234075"/>
            </a:xfrm>
            <a:custGeom>
              <a:avLst/>
              <a:gdLst/>
              <a:ahLst/>
              <a:cxnLst/>
              <a:rect l="l" t="t" r="r" b="b"/>
              <a:pathLst>
                <a:path w="9363" h="9363" fill="none" extrusionOk="0">
                  <a:moveTo>
                    <a:pt x="7691" y="1673"/>
                  </a:moveTo>
                  <a:cubicBezTo>
                    <a:pt x="9363" y="3344"/>
                    <a:pt x="9363" y="6019"/>
                    <a:pt x="7691" y="7691"/>
                  </a:cubicBezTo>
                  <a:cubicBezTo>
                    <a:pt x="6019" y="9363"/>
                    <a:pt x="3314" y="9363"/>
                    <a:pt x="1673" y="7691"/>
                  </a:cubicBezTo>
                  <a:cubicBezTo>
                    <a:pt x="1" y="6019"/>
                    <a:pt x="1" y="3344"/>
                    <a:pt x="1673" y="1673"/>
                  </a:cubicBezTo>
                  <a:cubicBezTo>
                    <a:pt x="3314" y="1"/>
                    <a:pt x="6019" y="1"/>
                    <a:pt x="7691" y="1673"/>
                  </a:cubicBezTo>
                  <a:close/>
                </a:path>
              </a:pathLst>
            </a:custGeom>
            <a:solidFill>
              <a:schemeClr val="lt1"/>
            </a:solidFill>
            <a:ln w="19050" cap="flat" cmpd="sng">
              <a:solidFill>
                <a:schemeClr val="lt1"/>
              </a:solidFill>
              <a:prstDash val="solid"/>
              <a:miter lim="30395"/>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6" name="Google Shape;736;p45"/>
            <p:cNvSpPr/>
            <p:nvPr/>
          </p:nvSpPr>
          <p:spPr>
            <a:xfrm>
              <a:off x="5460100" y="2994250"/>
              <a:ext cx="414150" cy="200650"/>
            </a:xfrm>
            <a:custGeom>
              <a:avLst/>
              <a:gdLst/>
              <a:ahLst/>
              <a:cxnLst/>
              <a:rect l="l" t="t" r="r" b="b"/>
              <a:pathLst>
                <a:path w="16566" h="8026" extrusionOk="0">
                  <a:moveTo>
                    <a:pt x="8481" y="1"/>
                  </a:moveTo>
                  <a:lnTo>
                    <a:pt x="0" y="8025"/>
                  </a:lnTo>
                  <a:lnTo>
                    <a:pt x="16566" y="8025"/>
                  </a:lnTo>
                  <a:lnTo>
                    <a:pt x="8481"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37" name="Google Shape;737;p45"/>
          <p:cNvGrpSpPr/>
          <p:nvPr/>
        </p:nvGrpSpPr>
        <p:grpSpPr>
          <a:xfrm>
            <a:off x="6038448" y="1691689"/>
            <a:ext cx="878993" cy="879565"/>
            <a:chOff x="7855530" y="3833137"/>
            <a:chExt cx="1288469" cy="1289307"/>
          </a:xfrm>
        </p:grpSpPr>
        <p:sp>
          <p:nvSpPr>
            <p:cNvPr id="738" name="Google Shape;738;p45"/>
            <p:cNvSpPr/>
            <p:nvPr/>
          </p:nvSpPr>
          <p:spPr>
            <a:xfrm flipH="1">
              <a:off x="7855530" y="3833137"/>
              <a:ext cx="1288469" cy="1289307"/>
            </a:xfrm>
            <a:custGeom>
              <a:avLst/>
              <a:gdLst/>
              <a:ahLst/>
              <a:cxnLst/>
              <a:rect l="l" t="t" r="r" b="b"/>
              <a:pathLst>
                <a:path w="16475" h="16537" extrusionOk="0">
                  <a:moveTo>
                    <a:pt x="0" y="1"/>
                  </a:moveTo>
                  <a:lnTo>
                    <a:pt x="0" y="16536"/>
                  </a:lnTo>
                  <a:lnTo>
                    <a:pt x="16475" y="16536"/>
                  </a:lnTo>
                  <a:lnTo>
                    <a:pt x="1647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9" name="Google Shape;739;p45"/>
            <p:cNvSpPr/>
            <p:nvPr/>
          </p:nvSpPr>
          <p:spPr>
            <a:xfrm flipH="1">
              <a:off x="8130076" y="4148678"/>
              <a:ext cx="739374" cy="658226"/>
            </a:xfrm>
            <a:custGeom>
              <a:avLst/>
              <a:gdLst/>
              <a:ahLst/>
              <a:cxnLst/>
              <a:rect l="l" t="t" r="r" b="b"/>
              <a:pathLst>
                <a:path w="9454" h="8307" extrusionOk="0">
                  <a:moveTo>
                    <a:pt x="4751" y="0"/>
                  </a:moveTo>
                  <a:cubicBezTo>
                    <a:pt x="3364" y="0"/>
                    <a:pt x="2007" y="700"/>
                    <a:pt x="1217" y="1965"/>
                  </a:cubicBezTo>
                  <a:cubicBezTo>
                    <a:pt x="1" y="3910"/>
                    <a:pt x="578" y="6464"/>
                    <a:pt x="2524" y="7679"/>
                  </a:cubicBezTo>
                  <a:cubicBezTo>
                    <a:pt x="3204" y="8105"/>
                    <a:pt x="3958" y="8307"/>
                    <a:pt x="4704" y="8307"/>
                  </a:cubicBezTo>
                  <a:cubicBezTo>
                    <a:pt x="6091" y="8307"/>
                    <a:pt x="7447" y="7607"/>
                    <a:pt x="8238" y="6342"/>
                  </a:cubicBezTo>
                  <a:cubicBezTo>
                    <a:pt x="9454" y="4397"/>
                    <a:pt x="8876" y="1843"/>
                    <a:pt x="6931" y="628"/>
                  </a:cubicBezTo>
                  <a:cubicBezTo>
                    <a:pt x="6251" y="203"/>
                    <a:pt x="5496" y="0"/>
                    <a:pt x="475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0" name="Google Shape;740;p45"/>
          <p:cNvGrpSpPr/>
          <p:nvPr/>
        </p:nvGrpSpPr>
        <p:grpSpPr>
          <a:xfrm flipH="1">
            <a:off x="1000458" y="3689121"/>
            <a:ext cx="878528" cy="876903"/>
            <a:chOff x="6848048" y="2044261"/>
            <a:chExt cx="1287220" cy="1284840"/>
          </a:xfrm>
        </p:grpSpPr>
        <p:sp>
          <p:nvSpPr>
            <p:cNvPr id="741" name="Google Shape;741;p45"/>
            <p:cNvSpPr/>
            <p:nvPr/>
          </p:nvSpPr>
          <p:spPr>
            <a:xfrm>
              <a:off x="6848048" y="2044261"/>
              <a:ext cx="1287220" cy="1284840"/>
            </a:xfrm>
            <a:custGeom>
              <a:avLst/>
              <a:gdLst/>
              <a:ahLst/>
              <a:cxnLst/>
              <a:rect l="l" t="t" r="r" b="b"/>
              <a:pathLst>
                <a:path w="16506" h="16476" extrusionOk="0">
                  <a:moveTo>
                    <a:pt x="0" y="1"/>
                  </a:moveTo>
                  <a:lnTo>
                    <a:pt x="0" y="16475"/>
                  </a:lnTo>
                  <a:lnTo>
                    <a:pt x="16505" y="16475"/>
                  </a:lnTo>
                  <a:lnTo>
                    <a:pt x="1650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2" name="Google Shape;742;p45"/>
            <p:cNvSpPr/>
            <p:nvPr/>
          </p:nvSpPr>
          <p:spPr>
            <a:xfrm>
              <a:off x="7123015" y="2314547"/>
              <a:ext cx="737270" cy="739586"/>
            </a:xfrm>
            <a:custGeom>
              <a:avLst/>
              <a:gdLst/>
              <a:ahLst/>
              <a:cxnLst/>
              <a:rect l="l" t="t" r="r" b="b"/>
              <a:pathLst>
                <a:path w="9454" h="9484" extrusionOk="0">
                  <a:moveTo>
                    <a:pt x="0" y="0"/>
                  </a:moveTo>
                  <a:lnTo>
                    <a:pt x="0" y="9483"/>
                  </a:lnTo>
                  <a:lnTo>
                    <a:pt x="9453" y="9483"/>
                  </a:lnTo>
                  <a:lnTo>
                    <a:pt x="94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3" name="Google Shape;743;p45"/>
            <p:cNvSpPr/>
            <p:nvPr/>
          </p:nvSpPr>
          <p:spPr>
            <a:xfrm>
              <a:off x="6848048" y="2044261"/>
              <a:ext cx="1287220" cy="1284840"/>
            </a:xfrm>
            <a:custGeom>
              <a:avLst/>
              <a:gdLst/>
              <a:ahLst/>
              <a:cxnLst/>
              <a:rect l="l" t="t" r="r" b="b"/>
              <a:pathLst>
                <a:path w="16506" h="16476" extrusionOk="0">
                  <a:moveTo>
                    <a:pt x="0" y="1"/>
                  </a:moveTo>
                  <a:lnTo>
                    <a:pt x="16505" y="16475"/>
                  </a:lnTo>
                  <a:lnTo>
                    <a:pt x="1650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44" name="Google Shape;744;p45"/>
          <p:cNvGrpSpPr/>
          <p:nvPr/>
        </p:nvGrpSpPr>
        <p:grpSpPr>
          <a:xfrm>
            <a:off x="1965549" y="3672103"/>
            <a:ext cx="878993" cy="893921"/>
            <a:chOff x="3219391" y="78962"/>
            <a:chExt cx="1288469" cy="1310351"/>
          </a:xfrm>
        </p:grpSpPr>
        <p:sp>
          <p:nvSpPr>
            <p:cNvPr id="745" name="Google Shape;745;p45"/>
            <p:cNvSpPr/>
            <p:nvPr/>
          </p:nvSpPr>
          <p:spPr>
            <a:xfrm flipH="1">
              <a:off x="3219391" y="78962"/>
              <a:ext cx="1288469" cy="1310351"/>
            </a:xfrm>
            <a:custGeom>
              <a:avLst/>
              <a:gdLst/>
              <a:ahLst/>
              <a:cxnLst/>
              <a:rect l="l" t="t" r="r" b="b"/>
              <a:pathLst>
                <a:path w="16475" h="16537" extrusionOk="0">
                  <a:moveTo>
                    <a:pt x="0" y="1"/>
                  </a:moveTo>
                  <a:lnTo>
                    <a:pt x="0" y="16536"/>
                  </a:lnTo>
                  <a:lnTo>
                    <a:pt x="16475" y="16536"/>
                  </a:lnTo>
                  <a:lnTo>
                    <a:pt x="1647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46" name="Google Shape;746;p45"/>
            <p:cNvGrpSpPr/>
            <p:nvPr/>
          </p:nvGrpSpPr>
          <p:grpSpPr>
            <a:xfrm rot="10800000">
              <a:off x="3259774" y="511763"/>
              <a:ext cx="1207702" cy="444749"/>
              <a:chOff x="3153250" y="1148100"/>
              <a:chExt cx="1323799" cy="487504"/>
            </a:xfrm>
          </p:grpSpPr>
          <p:sp>
            <p:nvSpPr>
              <p:cNvPr id="747" name="Google Shape;747;p45"/>
              <p:cNvSpPr/>
              <p:nvPr/>
            </p:nvSpPr>
            <p:spPr>
              <a:xfrm>
                <a:off x="3153250" y="1148100"/>
                <a:ext cx="1323799" cy="487504"/>
              </a:xfrm>
              <a:custGeom>
                <a:avLst/>
                <a:gdLst/>
                <a:ahLst/>
                <a:cxnLst/>
                <a:rect l="l" t="t" r="r" b="b"/>
                <a:pathLst>
                  <a:path w="13800" h="5082" extrusionOk="0">
                    <a:moveTo>
                      <a:pt x="6898" y="0"/>
                    </a:moveTo>
                    <a:cubicBezTo>
                      <a:pt x="4489" y="0"/>
                      <a:pt x="2076" y="875"/>
                      <a:pt x="182" y="2650"/>
                    </a:cubicBezTo>
                    <a:cubicBezTo>
                      <a:pt x="122" y="2710"/>
                      <a:pt x="61" y="2771"/>
                      <a:pt x="0" y="2832"/>
                    </a:cubicBezTo>
                    <a:cubicBezTo>
                      <a:pt x="2320" y="4504"/>
                      <a:pt x="4609" y="5082"/>
                      <a:pt x="6660" y="5082"/>
                    </a:cubicBezTo>
                    <a:cubicBezTo>
                      <a:pt x="9902" y="5082"/>
                      <a:pt x="12552" y="3639"/>
                      <a:pt x="13800" y="2802"/>
                    </a:cubicBezTo>
                    <a:cubicBezTo>
                      <a:pt x="11895" y="944"/>
                      <a:pt x="9399" y="0"/>
                      <a:pt x="6898" y="0"/>
                    </a:cubicBezTo>
                    <a:close/>
                  </a:path>
                </a:pathLst>
              </a:custGeom>
              <a:solidFill>
                <a:srgbClr val="F1F1F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8" name="Google Shape;748;p45"/>
              <p:cNvSpPr/>
              <p:nvPr/>
            </p:nvSpPr>
            <p:spPr>
              <a:xfrm>
                <a:off x="3619742" y="1198078"/>
                <a:ext cx="390809" cy="387931"/>
              </a:xfrm>
              <a:custGeom>
                <a:avLst/>
                <a:gdLst/>
                <a:ahLst/>
                <a:cxnLst/>
                <a:rect l="l" t="t" r="r" b="b"/>
                <a:pathLst>
                  <a:path w="4074" h="4044" extrusionOk="0">
                    <a:moveTo>
                      <a:pt x="2037" y="1"/>
                    </a:moveTo>
                    <a:cubicBezTo>
                      <a:pt x="912" y="1"/>
                      <a:pt x="0" y="882"/>
                      <a:pt x="0" y="2007"/>
                    </a:cubicBezTo>
                    <a:cubicBezTo>
                      <a:pt x="0" y="3132"/>
                      <a:pt x="912" y="4044"/>
                      <a:pt x="2037" y="4044"/>
                    </a:cubicBezTo>
                    <a:cubicBezTo>
                      <a:pt x="3161" y="4044"/>
                      <a:pt x="4073" y="3132"/>
                      <a:pt x="4073" y="2007"/>
                    </a:cubicBezTo>
                    <a:cubicBezTo>
                      <a:pt x="4073" y="882"/>
                      <a:pt x="3161" y="1"/>
                      <a:pt x="20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9" name="Google Shape;749;p45"/>
              <p:cNvSpPr/>
              <p:nvPr/>
            </p:nvSpPr>
            <p:spPr>
              <a:xfrm>
                <a:off x="3727564" y="1303118"/>
                <a:ext cx="175068" cy="177946"/>
              </a:xfrm>
              <a:custGeom>
                <a:avLst/>
                <a:gdLst/>
                <a:ahLst/>
                <a:cxnLst/>
                <a:rect l="l" t="t" r="r" b="b"/>
                <a:pathLst>
                  <a:path w="1825" h="1855" extrusionOk="0">
                    <a:moveTo>
                      <a:pt x="913" y="0"/>
                    </a:moveTo>
                    <a:cubicBezTo>
                      <a:pt x="396" y="0"/>
                      <a:pt x="1" y="426"/>
                      <a:pt x="1" y="912"/>
                    </a:cubicBezTo>
                    <a:cubicBezTo>
                      <a:pt x="1" y="1429"/>
                      <a:pt x="396" y="1854"/>
                      <a:pt x="913" y="1854"/>
                    </a:cubicBezTo>
                    <a:cubicBezTo>
                      <a:pt x="1430" y="1854"/>
                      <a:pt x="1825" y="1429"/>
                      <a:pt x="1825" y="912"/>
                    </a:cubicBezTo>
                    <a:cubicBezTo>
                      <a:pt x="1825" y="426"/>
                      <a:pt x="1430" y="0"/>
                      <a:pt x="91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50" name="Google Shape;750;p45"/>
          <p:cNvGrpSpPr/>
          <p:nvPr/>
        </p:nvGrpSpPr>
        <p:grpSpPr>
          <a:xfrm rot="-5400000">
            <a:off x="6975575" y="1691955"/>
            <a:ext cx="880598" cy="878997"/>
            <a:chOff x="4855217" y="2762"/>
            <a:chExt cx="539054" cy="538074"/>
          </a:xfrm>
        </p:grpSpPr>
        <p:sp>
          <p:nvSpPr>
            <p:cNvPr id="751" name="Google Shape;751;p45"/>
            <p:cNvSpPr/>
            <p:nvPr/>
          </p:nvSpPr>
          <p:spPr>
            <a:xfrm>
              <a:off x="4855685" y="2762"/>
              <a:ext cx="538106" cy="538074"/>
            </a:xfrm>
            <a:custGeom>
              <a:avLst/>
              <a:gdLst/>
              <a:ahLst/>
              <a:cxnLst/>
              <a:rect l="l" t="t" r="r" b="b"/>
              <a:pathLst>
                <a:path w="16476" h="16475" extrusionOk="0">
                  <a:moveTo>
                    <a:pt x="1" y="0"/>
                  </a:moveTo>
                  <a:lnTo>
                    <a:pt x="1" y="16475"/>
                  </a:lnTo>
                  <a:lnTo>
                    <a:pt x="16475" y="16475"/>
                  </a:lnTo>
                  <a:lnTo>
                    <a:pt x="1647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52" name="Google Shape;752;p45"/>
            <p:cNvGrpSpPr/>
            <p:nvPr/>
          </p:nvGrpSpPr>
          <p:grpSpPr>
            <a:xfrm>
              <a:off x="4855217" y="124477"/>
              <a:ext cx="539054" cy="294918"/>
              <a:chOff x="4283400" y="4429500"/>
              <a:chExt cx="412625" cy="373125"/>
            </a:xfrm>
          </p:grpSpPr>
          <p:sp>
            <p:nvSpPr>
              <p:cNvPr id="753" name="Google Shape;753;p45"/>
              <p:cNvSpPr/>
              <p:nvPr/>
            </p:nvSpPr>
            <p:spPr>
              <a:xfrm>
                <a:off x="4283400" y="4429500"/>
                <a:ext cx="412625" cy="4575"/>
              </a:xfrm>
              <a:custGeom>
                <a:avLst/>
                <a:gdLst/>
                <a:ahLst/>
                <a:cxnLst/>
                <a:rect l="l" t="t" r="r" b="b"/>
                <a:pathLst>
                  <a:path w="20427" h="183" extrusionOk="0">
                    <a:moveTo>
                      <a:pt x="0" y="1"/>
                    </a:moveTo>
                    <a:lnTo>
                      <a:pt x="0" y="183"/>
                    </a:lnTo>
                    <a:lnTo>
                      <a:pt x="20426" y="18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4" name="Google Shape;754;p45"/>
              <p:cNvSpPr/>
              <p:nvPr/>
            </p:nvSpPr>
            <p:spPr>
              <a:xfrm>
                <a:off x="4283400" y="4465975"/>
                <a:ext cx="412625" cy="5350"/>
              </a:xfrm>
              <a:custGeom>
                <a:avLst/>
                <a:gdLst/>
                <a:ahLst/>
                <a:cxnLst/>
                <a:rect l="l" t="t" r="r" b="b"/>
                <a:pathLst>
                  <a:path w="20427" h="214" extrusionOk="0">
                    <a:moveTo>
                      <a:pt x="0" y="1"/>
                    </a:moveTo>
                    <a:lnTo>
                      <a:pt x="0" y="213"/>
                    </a:lnTo>
                    <a:lnTo>
                      <a:pt x="20426" y="21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5" name="Google Shape;755;p45"/>
              <p:cNvSpPr/>
              <p:nvPr/>
            </p:nvSpPr>
            <p:spPr>
              <a:xfrm>
                <a:off x="4283400" y="4503200"/>
                <a:ext cx="412625" cy="4600"/>
              </a:xfrm>
              <a:custGeom>
                <a:avLst/>
                <a:gdLst/>
                <a:ahLst/>
                <a:cxnLst/>
                <a:rect l="l" t="t" r="r" b="b"/>
                <a:pathLst>
                  <a:path w="20427" h="184" extrusionOk="0">
                    <a:moveTo>
                      <a:pt x="0" y="1"/>
                    </a:moveTo>
                    <a:lnTo>
                      <a:pt x="0" y="183"/>
                    </a:lnTo>
                    <a:lnTo>
                      <a:pt x="20426" y="18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6" name="Google Shape;756;p45"/>
              <p:cNvSpPr/>
              <p:nvPr/>
            </p:nvSpPr>
            <p:spPr>
              <a:xfrm>
                <a:off x="4283400" y="4539675"/>
                <a:ext cx="412625" cy="5350"/>
              </a:xfrm>
              <a:custGeom>
                <a:avLst/>
                <a:gdLst/>
                <a:ahLst/>
                <a:cxnLst/>
                <a:rect l="l" t="t" r="r" b="b"/>
                <a:pathLst>
                  <a:path w="20427" h="214" extrusionOk="0">
                    <a:moveTo>
                      <a:pt x="0" y="1"/>
                    </a:moveTo>
                    <a:lnTo>
                      <a:pt x="0" y="214"/>
                    </a:lnTo>
                    <a:lnTo>
                      <a:pt x="20426" y="214"/>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7" name="Google Shape;757;p45"/>
              <p:cNvSpPr/>
              <p:nvPr/>
            </p:nvSpPr>
            <p:spPr>
              <a:xfrm>
                <a:off x="4283400" y="4576925"/>
                <a:ext cx="412625" cy="4575"/>
              </a:xfrm>
              <a:custGeom>
                <a:avLst/>
                <a:gdLst/>
                <a:ahLst/>
                <a:cxnLst/>
                <a:rect l="l" t="t" r="r" b="b"/>
                <a:pathLst>
                  <a:path w="20427" h="183" extrusionOk="0">
                    <a:moveTo>
                      <a:pt x="0" y="0"/>
                    </a:moveTo>
                    <a:lnTo>
                      <a:pt x="0" y="183"/>
                    </a:lnTo>
                    <a:lnTo>
                      <a:pt x="20426" y="183"/>
                    </a:lnTo>
                    <a:lnTo>
                      <a:pt x="20426"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8" name="Google Shape;758;p45"/>
              <p:cNvSpPr/>
              <p:nvPr/>
            </p:nvSpPr>
            <p:spPr>
              <a:xfrm>
                <a:off x="4283400" y="4613400"/>
                <a:ext cx="412625" cy="4575"/>
              </a:xfrm>
              <a:custGeom>
                <a:avLst/>
                <a:gdLst/>
                <a:ahLst/>
                <a:cxnLst/>
                <a:rect l="l" t="t" r="r" b="b"/>
                <a:pathLst>
                  <a:path w="20427" h="183" extrusionOk="0">
                    <a:moveTo>
                      <a:pt x="0" y="0"/>
                    </a:moveTo>
                    <a:lnTo>
                      <a:pt x="0" y="183"/>
                    </a:lnTo>
                    <a:lnTo>
                      <a:pt x="20426" y="183"/>
                    </a:lnTo>
                    <a:lnTo>
                      <a:pt x="20426"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9" name="Google Shape;759;p45"/>
              <p:cNvSpPr/>
              <p:nvPr/>
            </p:nvSpPr>
            <p:spPr>
              <a:xfrm>
                <a:off x="4283400" y="4650625"/>
                <a:ext cx="412625" cy="4600"/>
              </a:xfrm>
              <a:custGeom>
                <a:avLst/>
                <a:gdLst/>
                <a:ahLst/>
                <a:cxnLst/>
                <a:rect l="l" t="t" r="r" b="b"/>
                <a:pathLst>
                  <a:path w="20427" h="184" extrusionOk="0">
                    <a:moveTo>
                      <a:pt x="0" y="1"/>
                    </a:moveTo>
                    <a:lnTo>
                      <a:pt x="0" y="183"/>
                    </a:lnTo>
                    <a:lnTo>
                      <a:pt x="20426" y="18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0" name="Google Shape;760;p45"/>
              <p:cNvSpPr/>
              <p:nvPr/>
            </p:nvSpPr>
            <p:spPr>
              <a:xfrm>
                <a:off x="4283400" y="4687100"/>
                <a:ext cx="412625" cy="4600"/>
              </a:xfrm>
              <a:custGeom>
                <a:avLst/>
                <a:gdLst/>
                <a:ahLst/>
                <a:cxnLst/>
                <a:rect l="l" t="t" r="r" b="b"/>
                <a:pathLst>
                  <a:path w="20427" h="184" extrusionOk="0">
                    <a:moveTo>
                      <a:pt x="0" y="1"/>
                    </a:moveTo>
                    <a:lnTo>
                      <a:pt x="0" y="183"/>
                    </a:lnTo>
                    <a:lnTo>
                      <a:pt x="20426" y="18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1" name="Google Shape;761;p45"/>
              <p:cNvSpPr/>
              <p:nvPr/>
            </p:nvSpPr>
            <p:spPr>
              <a:xfrm>
                <a:off x="4283400" y="4723575"/>
                <a:ext cx="412625" cy="5350"/>
              </a:xfrm>
              <a:custGeom>
                <a:avLst/>
                <a:gdLst/>
                <a:ahLst/>
                <a:cxnLst/>
                <a:rect l="l" t="t" r="r" b="b"/>
                <a:pathLst>
                  <a:path w="20427" h="214" extrusionOk="0">
                    <a:moveTo>
                      <a:pt x="0" y="1"/>
                    </a:moveTo>
                    <a:lnTo>
                      <a:pt x="0" y="213"/>
                    </a:lnTo>
                    <a:lnTo>
                      <a:pt x="20426" y="213"/>
                    </a:lnTo>
                    <a:lnTo>
                      <a:pt x="20426" y="1"/>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2" name="Google Shape;762;p45"/>
              <p:cNvSpPr/>
              <p:nvPr/>
            </p:nvSpPr>
            <p:spPr>
              <a:xfrm>
                <a:off x="4283400" y="4760825"/>
                <a:ext cx="412625" cy="4575"/>
              </a:xfrm>
              <a:custGeom>
                <a:avLst/>
                <a:gdLst/>
                <a:ahLst/>
                <a:cxnLst/>
                <a:rect l="l" t="t" r="r" b="b"/>
                <a:pathLst>
                  <a:path w="20427" h="183" extrusionOk="0">
                    <a:moveTo>
                      <a:pt x="0" y="0"/>
                    </a:moveTo>
                    <a:lnTo>
                      <a:pt x="0" y="182"/>
                    </a:lnTo>
                    <a:lnTo>
                      <a:pt x="20426" y="182"/>
                    </a:lnTo>
                    <a:lnTo>
                      <a:pt x="20426"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3" name="Google Shape;763;p45"/>
              <p:cNvSpPr/>
              <p:nvPr/>
            </p:nvSpPr>
            <p:spPr>
              <a:xfrm>
                <a:off x="4283400" y="4797300"/>
                <a:ext cx="412625" cy="5325"/>
              </a:xfrm>
              <a:custGeom>
                <a:avLst/>
                <a:gdLst/>
                <a:ahLst/>
                <a:cxnLst/>
                <a:rect l="l" t="t" r="r" b="b"/>
                <a:pathLst>
                  <a:path w="20427" h="213" extrusionOk="0">
                    <a:moveTo>
                      <a:pt x="0" y="0"/>
                    </a:moveTo>
                    <a:lnTo>
                      <a:pt x="0" y="213"/>
                    </a:lnTo>
                    <a:lnTo>
                      <a:pt x="20426" y="213"/>
                    </a:lnTo>
                    <a:lnTo>
                      <a:pt x="20426" y="0"/>
                    </a:lnTo>
                    <a:close/>
                  </a:path>
                </a:pathLst>
              </a:custGeom>
              <a:solidFill>
                <a:schemeClr val="dk2"/>
              </a:solid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67"/>
        <p:cNvGrpSpPr/>
        <p:nvPr/>
      </p:nvGrpSpPr>
      <p:grpSpPr>
        <a:xfrm>
          <a:off x="0" y="0"/>
          <a:ext cx="0" cy="0"/>
          <a:chOff x="0" y="0"/>
          <a:chExt cx="0" cy="0"/>
        </a:xfrm>
      </p:grpSpPr>
      <p:sp>
        <p:nvSpPr>
          <p:cNvPr id="768" name="Google Shape;768;p46"/>
          <p:cNvSpPr/>
          <p:nvPr/>
        </p:nvSpPr>
        <p:spPr>
          <a:xfrm>
            <a:off x="1635221" y="2957900"/>
            <a:ext cx="2539200" cy="12927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46"/>
          <p:cNvSpPr/>
          <p:nvPr/>
        </p:nvSpPr>
        <p:spPr>
          <a:xfrm>
            <a:off x="5460071" y="2957900"/>
            <a:ext cx="2539200" cy="12927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0" name="Google Shape;770;p46"/>
          <p:cNvSpPr/>
          <p:nvPr/>
        </p:nvSpPr>
        <p:spPr>
          <a:xfrm>
            <a:off x="5460071" y="1404050"/>
            <a:ext cx="2539200" cy="12927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1" name="Google Shape;771;p46"/>
          <p:cNvSpPr/>
          <p:nvPr/>
        </p:nvSpPr>
        <p:spPr>
          <a:xfrm>
            <a:off x="1635221" y="1404050"/>
            <a:ext cx="2539200" cy="1292700"/>
          </a:xfrm>
          <a:prstGeom prst="rect">
            <a:avLst/>
          </a:prstGeom>
          <a:noFill/>
          <a:ln w="1905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2" name="Google Shape;772;p46"/>
          <p:cNvSpPr txBox="1">
            <a:spLocks noGrp="1"/>
          </p:cNvSpPr>
          <p:nvPr>
            <p:ph type="subTitle" idx="4"/>
          </p:nvPr>
        </p:nvSpPr>
        <p:spPr>
          <a:xfrm>
            <a:off x="1688625" y="2922050"/>
            <a:ext cx="2432400" cy="1364400"/>
          </a:xfrm>
          <a:prstGeom prst="rect">
            <a:avLst/>
          </a:prstGeom>
        </p:spPr>
        <p:txBody>
          <a:bodyPr spcFirstLastPara="1" wrap="square" lIns="182875" tIns="91425" rIns="182875" bIns="91425" anchor="t" anchorCtr="0">
            <a:noAutofit/>
          </a:bodyPr>
          <a:lstStyle/>
          <a:p>
            <a:pPr marL="0" lvl="0" indent="0" algn="just" rtl="0">
              <a:spcBef>
                <a:spcPts val="0"/>
              </a:spcBef>
              <a:spcAft>
                <a:spcPts val="0"/>
              </a:spcAft>
              <a:buNone/>
            </a:pPr>
            <a:r>
              <a:rPr lang="en"/>
              <a:t>Компактность, возможность эргономичного хранения в кабинете, и простота эксплуатации и ухода</a:t>
            </a:r>
            <a:endParaRPr/>
          </a:p>
        </p:txBody>
      </p:sp>
      <p:sp>
        <p:nvSpPr>
          <p:cNvPr id="773" name="Google Shape;773;p46"/>
          <p:cNvSpPr txBox="1">
            <a:spLocks noGrp="1"/>
          </p:cNvSpPr>
          <p:nvPr>
            <p:ph type="subTitle" idx="2"/>
          </p:nvPr>
        </p:nvSpPr>
        <p:spPr>
          <a:xfrm>
            <a:off x="1687734" y="1706865"/>
            <a:ext cx="2434200" cy="624300"/>
          </a:xfrm>
          <a:prstGeom prst="rect">
            <a:avLst/>
          </a:prstGeom>
        </p:spPr>
        <p:txBody>
          <a:bodyPr spcFirstLastPara="1" wrap="square" lIns="182875" tIns="91425" rIns="182875" bIns="91425" anchor="t" anchorCtr="0">
            <a:noAutofit/>
          </a:bodyPr>
          <a:lstStyle/>
          <a:p>
            <a:pPr marL="0" lvl="0" indent="0" algn="just" rtl="0">
              <a:spcBef>
                <a:spcPts val="0"/>
              </a:spcBef>
              <a:spcAft>
                <a:spcPts val="0"/>
              </a:spcAft>
              <a:buNone/>
            </a:pPr>
            <a:r>
              <a:rPr lang="en"/>
              <a:t>Безопасность для жизни и здоровья школьников</a:t>
            </a:r>
            <a:endParaRPr/>
          </a:p>
        </p:txBody>
      </p:sp>
      <p:sp>
        <p:nvSpPr>
          <p:cNvPr id="774" name="Google Shape;774;p46"/>
          <p:cNvSpPr txBox="1">
            <a:spLocks noGrp="1"/>
          </p:cNvSpPr>
          <p:nvPr>
            <p:ph type="subTitle" idx="7"/>
          </p:nvPr>
        </p:nvSpPr>
        <p:spPr>
          <a:xfrm>
            <a:off x="5518425" y="1510998"/>
            <a:ext cx="2422500" cy="1078800"/>
          </a:xfrm>
          <a:prstGeom prst="rect">
            <a:avLst/>
          </a:prstGeom>
        </p:spPr>
        <p:txBody>
          <a:bodyPr spcFirstLastPara="1" wrap="square" lIns="182875" tIns="91425" rIns="182875" bIns="91425" anchor="t" anchorCtr="0">
            <a:noAutofit/>
          </a:bodyPr>
          <a:lstStyle/>
          <a:p>
            <a:pPr marL="0" lvl="0" indent="0" algn="just" rtl="0">
              <a:spcBef>
                <a:spcPts val="0"/>
              </a:spcBef>
              <a:spcAft>
                <a:spcPts val="0"/>
              </a:spcAft>
              <a:buNone/>
            </a:pPr>
            <a:r>
              <a:rPr lang="en"/>
              <a:t>Актуальность содержательному наполнению школьной программы</a:t>
            </a:r>
            <a:endParaRPr/>
          </a:p>
        </p:txBody>
      </p:sp>
      <p:sp>
        <p:nvSpPr>
          <p:cNvPr id="775" name="Google Shape;775;p46"/>
          <p:cNvSpPr txBox="1">
            <a:spLocks noGrp="1"/>
          </p:cNvSpPr>
          <p:nvPr>
            <p:ph type="subTitle" idx="13"/>
          </p:nvPr>
        </p:nvSpPr>
        <p:spPr>
          <a:xfrm>
            <a:off x="5512725" y="2957896"/>
            <a:ext cx="2433900" cy="1490700"/>
          </a:xfrm>
          <a:prstGeom prst="rect">
            <a:avLst/>
          </a:prstGeom>
        </p:spPr>
        <p:txBody>
          <a:bodyPr spcFirstLastPara="1" wrap="square" lIns="182875" tIns="91425" rIns="182875" bIns="91425" anchor="t" anchorCtr="0">
            <a:noAutofit/>
          </a:bodyPr>
          <a:lstStyle/>
          <a:p>
            <a:pPr marL="0" lvl="0" indent="0" algn="just" rtl="0">
              <a:spcBef>
                <a:spcPts val="0"/>
              </a:spcBef>
              <a:spcAft>
                <a:spcPts val="0"/>
              </a:spcAft>
              <a:buNone/>
            </a:pPr>
            <a:r>
              <a:rPr lang="en"/>
              <a:t>Соответствие визуального оформления  и эмоциональному развитию школьников</a:t>
            </a:r>
            <a:endParaRPr/>
          </a:p>
        </p:txBody>
      </p:sp>
      <p:sp>
        <p:nvSpPr>
          <p:cNvPr id="776" name="Google Shape;776;p46"/>
          <p:cNvSpPr txBox="1">
            <a:spLocks noGrp="1"/>
          </p:cNvSpPr>
          <p:nvPr>
            <p:ph type="title" idx="15"/>
          </p:nvPr>
        </p:nvSpPr>
        <p:spPr>
          <a:xfrm>
            <a:off x="620700" y="412643"/>
            <a:ext cx="7704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Требования к оборудованию кабинета технологии</a:t>
            </a:r>
            <a:endParaRPr sz="2400"/>
          </a:p>
        </p:txBody>
      </p:sp>
      <p:sp>
        <p:nvSpPr>
          <p:cNvPr id="777" name="Google Shape;777;p46"/>
          <p:cNvSpPr txBox="1">
            <a:spLocks noGrp="1"/>
          </p:cNvSpPr>
          <p:nvPr>
            <p:ph type="title"/>
          </p:nvPr>
        </p:nvSpPr>
        <p:spPr>
          <a:xfrm>
            <a:off x="920161" y="1404056"/>
            <a:ext cx="693900" cy="12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a:p>
        </p:txBody>
      </p:sp>
      <p:sp>
        <p:nvSpPr>
          <p:cNvPr id="778" name="Google Shape;778;p46"/>
          <p:cNvSpPr txBox="1">
            <a:spLocks noGrp="1"/>
          </p:cNvSpPr>
          <p:nvPr>
            <p:ph type="title" idx="5"/>
          </p:nvPr>
        </p:nvSpPr>
        <p:spPr>
          <a:xfrm>
            <a:off x="920161" y="2957911"/>
            <a:ext cx="693900" cy="12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779" name="Google Shape;779;p46"/>
          <p:cNvSpPr txBox="1">
            <a:spLocks noGrp="1"/>
          </p:cNvSpPr>
          <p:nvPr>
            <p:ph type="title" idx="8"/>
          </p:nvPr>
        </p:nvSpPr>
        <p:spPr>
          <a:xfrm>
            <a:off x="4746911" y="1404056"/>
            <a:ext cx="693900" cy="12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780" name="Google Shape;780;p46"/>
          <p:cNvSpPr txBox="1">
            <a:spLocks noGrp="1"/>
          </p:cNvSpPr>
          <p:nvPr>
            <p:ph type="title" idx="14"/>
          </p:nvPr>
        </p:nvSpPr>
        <p:spPr>
          <a:xfrm>
            <a:off x="4746911" y="2957906"/>
            <a:ext cx="693900" cy="12927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04</a:t>
            </a:r>
            <a:endParaRPr/>
          </a:p>
        </p:txBody>
      </p:sp>
      <p:sp>
        <p:nvSpPr>
          <p:cNvPr id="781" name="Google Shape;781;p46"/>
          <p:cNvSpPr/>
          <p:nvPr/>
        </p:nvSpPr>
        <p:spPr>
          <a:xfrm rot="5400000">
            <a:off x="7716792" y="4039205"/>
            <a:ext cx="442365" cy="442000"/>
          </a:xfrm>
          <a:custGeom>
            <a:avLst/>
            <a:gdLst/>
            <a:ahLst/>
            <a:cxnLst/>
            <a:rect l="l" t="t" r="r" b="b"/>
            <a:pathLst>
              <a:path w="22983" h="22967" extrusionOk="0">
                <a:moveTo>
                  <a:pt x="576" y="1"/>
                </a:moveTo>
                <a:lnTo>
                  <a:pt x="576" y="1587"/>
                </a:lnTo>
                <a:lnTo>
                  <a:pt x="20261" y="1587"/>
                </a:lnTo>
                <a:lnTo>
                  <a:pt x="0" y="21847"/>
                </a:lnTo>
                <a:lnTo>
                  <a:pt x="1135" y="22967"/>
                </a:lnTo>
                <a:lnTo>
                  <a:pt x="21396" y="2722"/>
                </a:lnTo>
                <a:lnTo>
                  <a:pt x="21396" y="22407"/>
                </a:lnTo>
                <a:lnTo>
                  <a:pt x="22982" y="22407"/>
                </a:lnTo>
                <a:lnTo>
                  <a:pt x="22982" y="1"/>
                </a:lnTo>
                <a:close/>
              </a:path>
            </a:pathLst>
          </a:custGeom>
          <a:solidFill>
            <a:schemeClr val="lt1"/>
          </a:solidFill>
          <a:ln w="28575" cap="sq"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2" name="Google Shape;782;p46"/>
          <p:cNvSpPr/>
          <p:nvPr/>
        </p:nvSpPr>
        <p:spPr>
          <a:xfrm>
            <a:off x="7108100" y="666787"/>
            <a:ext cx="1216609" cy="1231283"/>
          </a:xfrm>
          <a:custGeom>
            <a:avLst/>
            <a:gdLst/>
            <a:ahLst/>
            <a:cxnLst/>
            <a:rect l="l" t="t" r="r" b="b"/>
            <a:pathLst>
              <a:path w="64422" h="65199" extrusionOk="0">
                <a:moveTo>
                  <a:pt x="28331" y="0"/>
                </a:moveTo>
                <a:lnTo>
                  <a:pt x="28331" y="20650"/>
                </a:lnTo>
                <a:lnTo>
                  <a:pt x="16203" y="3950"/>
                </a:lnTo>
                <a:lnTo>
                  <a:pt x="9921" y="8521"/>
                </a:lnTo>
                <a:lnTo>
                  <a:pt x="22049" y="25221"/>
                </a:lnTo>
                <a:lnTo>
                  <a:pt x="22049" y="25221"/>
                </a:lnTo>
                <a:lnTo>
                  <a:pt x="2411" y="18846"/>
                </a:lnTo>
                <a:lnTo>
                  <a:pt x="0" y="26232"/>
                </a:lnTo>
                <a:lnTo>
                  <a:pt x="19639" y="32607"/>
                </a:lnTo>
                <a:lnTo>
                  <a:pt x="0" y="38982"/>
                </a:lnTo>
                <a:lnTo>
                  <a:pt x="2411" y="46384"/>
                </a:lnTo>
                <a:lnTo>
                  <a:pt x="22049" y="39993"/>
                </a:lnTo>
                <a:lnTo>
                  <a:pt x="9921" y="56677"/>
                </a:lnTo>
                <a:lnTo>
                  <a:pt x="16203" y="61264"/>
                </a:lnTo>
                <a:lnTo>
                  <a:pt x="28331" y="44580"/>
                </a:lnTo>
                <a:lnTo>
                  <a:pt x="28331" y="65198"/>
                </a:lnTo>
                <a:lnTo>
                  <a:pt x="36106" y="65198"/>
                </a:lnTo>
                <a:lnTo>
                  <a:pt x="36106" y="44580"/>
                </a:lnTo>
                <a:lnTo>
                  <a:pt x="48219" y="61264"/>
                </a:lnTo>
                <a:lnTo>
                  <a:pt x="54532" y="56677"/>
                </a:lnTo>
                <a:lnTo>
                  <a:pt x="42388" y="39993"/>
                </a:lnTo>
                <a:lnTo>
                  <a:pt x="62027" y="46384"/>
                </a:lnTo>
                <a:lnTo>
                  <a:pt x="64421" y="38982"/>
                </a:lnTo>
                <a:lnTo>
                  <a:pt x="44814" y="32607"/>
                </a:lnTo>
                <a:lnTo>
                  <a:pt x="64421" y="26232"/>
                </a:lnTo>
                <a:lnTo>
                  <a:pt x="62027" y="18846"/>
                </a:lnTo>
                <a:lnTo>
                  <a:pt x="42388" y="25221"/>
                </a:lnTo>
                <a:lnTo>
                  <a:pt x="54532" y="8521"/>
                </a:lnTo>
                <a:lnTo>
                  <a:pt x="48219" y="3950"/>
                </a:lnTo>
                <a:lnTo>
                  <a:pt x="36106" y="20634"/>
                </a:lnTo>
                <a:lnTo>
                  <a:pt x="3610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783" name="Google Shape;783;p46"/>
          <p:cNvCxnSpPr/>
          <p:nvPr/>
        </p:nvCxnSpPr>
        <p:spPr>
          <a:xfrm>
            <a:off x="3160900" y="1001375"/>
            <a:ext cx="2196000" cy="0"/>
          </a:xfrm>
          <a:prstGeom prst="straightConnector1">
            <a:avLst/>
          </a:prstGeom>
          <a:noFill/>
          <a:ln w="38100" cap="flat" cmpd="sng">
            <a:solidFill>
              <a:schemeClr val="lt1"/>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Brutalist Design Digital Notebook for Students by Slidesgo">
  <a:themeElements>
    <a:clrScheme name="Simple Light">
      <a:dk1>
        <a:srgbClr val="FFFFFF"/>
      </a:dk1>
      <a:lt1>
        <a:srgbClr val="242424"/>
      </a:lt1>
      <a:dk2>
        <a:srgbClr val="FFAC2C"/>
      </a:dk2>
      <a:lt2>
        <a:srgbClr val="4CC78A"/>
      </a:lt2>
      <a:accent1>
        <a:srgbClr val="AA6CEB"/>
      </a:accent1>
      <a:accent2>
        <a:srgbClr val="FFA0A9"/>
      </a:accent2>
      <a:accent3>
        <a:srgbClr val="EFEFEF"/>
      </a:accent3>
      <a:accent4>
        <a:srgbClr val="FFFFFF"/>
      </a:accent4>
      <a:accent5>
        <a:srgbClr val="FFFFFF"/>
      </a:accent5>
      <a:accent6>
        <a:srgbClr val="FFFFFF"/>
      </a:accent6>
      <a:hlink>
        <a:srgbClr val="32333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489</Words>
  <Application>Microsoft Office PowerPoint</Application>
  <PresentationFormat>Экран (16:9)</PresentationFormat>
  <Paragraphs>51</Paragraphs>
  <Slides>15</Slides>
  <Notes>15</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15</vt:i4>
      </vt:variant>
    </vt:vector>
  </HeadingPairs>
  <TitlesOfParts>
    <vt:vector size="21" baseType="lpstr">
      <vt:lpstr>Arial</vt:lpstr>
      <vt:lpstr>Be Vietnam Pro</vt:lpstr>
      <vt:lpstr>Poppins</vt:lpstr>
      <vt:lpstr>Playfair Display</vt:lpstr>
      <vt:lpstr>Actor</vt:lpstr>
      <vt:lpstr>Brutalist Design Digital Notebook for Students by Slidesgo</vt:lpstr>
      <vt:lpstr>Кабинет технологи Идеальный кабинет технологии глазами школьника</vt:lpstr>
      <vt:lpstr>     Наша школа</vt:lpstr>
      <vt:lpstr>ЦЕЛЬ</vt:lpstr>
      <vt:lpstr>Актуальность:</vt:lpstr>
      <vt:lpstr>Проблема:</vt:lpstr>
      <vt:lpstr>Исследование</vt:lpstr>
      <vt:lpstr>Кухня-лаборатория</vt:lpstr>
      <vt:lpstr>Мастерская обработки ткани</vt:lpstr>
      <vt:lpstr>Требования к оборудованию кабинета технологии</vt:lpstr>
      <vt:lpstr>Бюджет</vt:lpstr>
      <vt:lpstr>Отдельный бюджет каждого отдела</vt:lpstr>
      <vt:lpstr>433 000 тыс.</vt:lpstr>
      <vt:lpstr>Презентация PowerPoint</vt:lpstr>
      <vt:lpstr>Спасибо!</vt:lpstr>
      <vt:lpstr>Наша команда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Кабинет технологи Идеальный кабинет технологии глазами школьника</dc:title>
  <dc:creator>Экзамен</dc:creator>
  <cp:lastModifiedBy>Тлиф</cp:lastModifiedBy>
  <cp:revision>4</cp:revision>
  <cp:lastPrinted>2023-04-04T14:17:30Z</cp:lastPrinted>
  <dcterms:modified xsi:type="dcterms:W3CDTF">2023-04-04T15:12:15Z</dcterms:modified>
</cp:coreProperties>
</file>